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1.xml" ContentType="application/vnd.openxmlformats-officedocument.theme+xml"/>
  <Override PartName="/ppt/slideLayouts/slideLayout86.xml" ContentType="application/vnd.openxmlformats-officedocument.presentationml.slideLayout+xml"/>
  <Override PartName="/ppt/theme/theme12.xml" ContentType="application/vnd.openxmlformats-officedocument.theme+xml"/>
  <Override PartName="/ppt/slideLayouts/slideLayout87.xml" ContentType="application/vnd.openxmlformats-officedocument.presentationml.slideLayout+xml"/>
  <Override PartName="/ppt/theme/theme13.xml" ContentType="application/vnd.openxmlformats-officedocument.theme+xml"/>
  <Override PartName="/ppt/slideLayouts/slideLayout88.xml" ContentType="application/vnd.openxmlformats-officedocument.presentationml.slideLayout+xml"/>
  <Override PartName="/ppt/theme/theme1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6" r:id="rId1"/>
    <p:sldMasterId id="2147483660" r:id="rId2"/>
    <p:sldMasterId id="2147483742" r:id="rId3"/>
    <p:sldMasterId id="2147483739" r:id="rId4"/>
    <p:sldMasterId id="2147483680" r:id="rId5"/>
    <p:sldMasterId id="2147483676" r:id="rId6"/>
    <p:sldMasterId id="2147483774" r:id="rId7"/>
    <p:sldMasterId id="2147483669" r:id="rId8"/>
    <p:sldMasterId id="2147483767" r:id="rId9"/>
    <p:sldMasterId id="2147483702" r:id="rId10"/>
    <p:sldMasterId id="2147483705" r:id="rId11"/>
    <p:sldMasterId id="2147483707" r:id="rId12"/>
    <p:sldMasterId id="2147483709" r:id="rId13"/>
    <p:sldMasterId id="2147483711" r:id="rId14"/>
    <p:sldMasterId id="2147483776" r:id="rId15"/>
    <p:sldMasterId id="2147483784" r:id="rId16"/>
    <p:sldMasterId id="2147483792" r:id="rId17"/>
  </p:sldMasterIdLst>
  <p:notesMasterIdLst>
    <p:notesMasterId r:id="rId41"/>
  </p:notesMasterIdLst>
  <p:handoutMasterIdLst>
    <p:handoutMasterId r:id="rId42"/>
  </p:handoutMasterIdLst>
  <p:sldIdLst>
    <p:sldId id="302" r:id="rId18"/>
    <p:sldId id="373" r:id="rId19"/>
    <p:sldId id="368" r:id="rId20"/>
    <p:sldId id="358" r:id="rId21"/>
    <p:sldId id="359" r:id="rId22"/>
    <p:sldId id="372" r:id="rId23"/>
    <p:sldId id="320" r:id="rId24"/>
    <p:sldId id="321" r:id="rId25"/>
    <p:sldId id="374" r:id="rId26"/>
    <p:sldId id="375" r:id="rId27"/>
    <p:sldId id="376" r:id="rId28"/>
    <p:sldId id="377" r:id="rId29"/>
    <p:sldId id="378" r:id="rId30"/>
    <p:sldId id="379" r:id="rId31"/>
    <p:sldId id="380" r:id="rId32"/>
    <p:sldId id="343" r:id="rId33"/>
    <p:sldId id="383" r:id="rId34"/>
    <p:sldId id="342" r:id="rId35"/>
    <p:sldId id="349" r:id="rId36"/>
    <p:sldId id="325" r:id="rId37"/>
    <p:sldId id="338" r:id="rId38"/>
    <p:sldId id="381" r:id="rId39"/>
    <p:sldId id="382" r:id="rId40"/>
  </p:sldIdLst>
  <p:sldSz cx="12192000" cy="6858000"/>
  <p:notesSz cx="7315200" cy="9601200"/>
  <p:defaultTextStyle>
    <a:defPPr>
      <a:defRPr lang="en-US"/>
    </a:defPPr>
    <a:lvl1pPr marL="0" algn="l" defTabSz="228554" rtl="0" eaLnBrk="1" latinLnBrk="0" hangingPunct="1">
      <a:defRPr sz="900" kern="1200">
        <a:solidFill>
          <a:schemeClr val="tx1"/>
        </a:solidFill>
        <a:latin typeface="+mn-lt"/>
        <a:ea typeface="+mn-ea"/>
        <a:cs typeface="+mn-cs"/>
      </a:defRPr>
    </a:lvl1pPr>
    <a:lvl2pPr marL="228554" algn="l" defTabSz="228554" rtl="0" eaLnBrk="1" latinLnBrk="0" hangingPunct="1">
      <a:defRPr sz="900" kern="1200">
        <a:solidFill>
          <a:schemeClr val="tx1"/>
        </a:solidFill>
        <a:latin typeface="+mn-lt"/>
        <a:ea typeface="+mn-ea"/>
        <a:cs typeface="+mn-cs"/>
      </a:defRPr>
    </a:lvl2pPr>
    <a:lvl3pPr marL="457109" algn="l" defTabSz="228554" rtl="0" eaLnBrk="1" latinLnBrk="0" hangingPunct="1">
      <a:defRPr sz="900" kern="1200">
        <a:solidFill>
          <a:schemeClr val="tx1"/>
        </a:solidFill>
        <a:latin typeface="+mn-lt"/>
        <a:ea typeface="+mn-ea"/>
        <a:cs typeface="+mn-cs"/>
      </a:defRPr>
    </a:lvl3pPr>
    <a:lvl4pPr marL="685663" algn="l" defTabSz="228554" rtl="0" eaLnBrk="1" latinLnBrk="0" hangingPunct="1">
      <a:defRPr sz="900" kern="1200">
        <a:solidFill>
          <a:schemeClr val="tx1"/>
        </a:solidFill>
        <a:latin typeface="+mn-lt"/>
        <a:ea typeface="+mn-ea"/>
        <a:cs typeface="+mn-cs"/>
      </a:defRPr>
    </a:lvl4pPr>
    <a:lvl5pPr marL="914217" algn="l" defTabSz="228554" rtl="0" eaLnBrk="1" latinLnBrk="0" hangingPunct="1">
      <a:defRPr sz="900" kern="1200">
        <a:solidFill>
          <a:schemeClr val="tx1"/>
        </a:solidFill>
        <a:latin typeface="+mn-lt"/>
        <a:ea typeface="+mn-ea"/>
        <a:cs typeface="+mn-cs"/>
      </a:defRPr>
    </a:lvl5pPr>
    <a:lvl6pPr marL="1142771" algn="l" defTabSz="228554" rtl="0" eaLnBrk="1" latinLnBrk="0" hangingPunct="1">
      <a:defRPr sz="900" kern="1200">
        <a:solidFill>
          <a:schemeClr val="tx1"/>
        </a:solidFill>
        <a:latin typeface="+mn-lt"/>
        <a:ea typeface="+mn-ea"/>
        <a:cs typeface="+mn-cs"/>
      </a:defRPr>
    </a:lvl6pPr>
    <a:lvl7pPr marL="1371326" algn="l" defTabSz="228554" rtl="0" eaLnBrk="1" latinLnBrk="0" hangingPunct="1">
      <a:defRPr sz="900" kern="1200">
        <a:solidFill>
          <a:schemeClr val="tx1"/>
        </a:solidFill>
        <a:latin typeface="+mn-lt"/>
        <a:ea typeface="+mn-ea"/>
        <a:cs typeface="+mn-cs"/>
      </a:defRPr>
    </a:lvl7pPr>
    <a:lvl8pPr marL="1599880" algn="l" defTabSz="228554" rtl="0" eaLnBrk="1" latinLnBrk="0" hangingPunct="1">
      <a:defRPr sz="900" kern="1200">
        <a:solidFill>
          <a:schemeClr val="tx1"/>
        </a:solidFill>
        <a:latin typeface="+mn-lt"/>
        <a:ea typeface="+mn-ea"/>
        <a:cs typeface="+mn-cs"/>
      </a:defRPr>
    </a:lvl8pPr>
    <a:lvl9pPr marL="1828434" algn="l" defTabSz="228554"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9694"/>
    <a:srgbClr val="3BE3A6"/>
    <a:srgbClr val="384656"/>
    <a:srgbClr val="E9FAF4"/>
    <a:srgbClr val="002673"/>
    <a:srgbClr val="9CD5C0"/>
    <a:srgbClr val="FFFBEE"/>
    <a:srgbClr val="ED1E24"/>
    <a:srgbClr val="AF862C"/>
    <a:srgbClr val="1280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66" autoAdjust="0"/>
    <p:restoredTop sz="96030" autoAdjust="0"/>
  </p:normalViewPr>
  <p:slideViewPr>
    <p:cSldViewPr snapToGrid="0" snapToObjects="1">
      <p:cViewPr varScale="1">
        <p:scale>
          <a:sx n="81" d="100"/>
          <a:sy n="81" d="100"/>
        </p:scale>
        <p:origin x="558"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36" d="100"/>
          <a:sy n="136" d="100"/>
        </p:scale>
        <p:origin x="4752"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s-04397ccfcf845cd51.td.dom\share\Templeton\TEA_Enrollment_Reports\current%20district%20rankings\State_Region_Grade_21_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r>
              <a:rPr lang="en-US" b="1"/>
              <a:t>Unemployment Rate, Jan. 2018 - Mar. 2022</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8739029843491783E-2"/>
          <c:y val="0.13856790123456791"/>
          <c:w val="0.87654807004119684"/>
          <c:h val="0.65956125854638536"/>
        </c:manualLayout>
      </c:layout>
      <c:lineChart>
        <c:grouping val="standard"/>
        <c:varyColors val="0"/>
        <c:ser>
          <c:idx val="13"/>
          <c:order val="13"/>
          <c:tx>
            <c:strRef>
              <c:f>'DFW MSA'!$Q$1</c:f>
              <c:strCache>
                <c:ptCount val="1"/>
                <c:pt idx="0">
                  <c:v>DFW</c:v>
                </c:pt>
              </c:strCache>
            </c:strRef>
          </c:tx>
          <c:spPr>
            <a:ln w="28575" cap="rnd">
              <a:solidFill>
                <a:srgbClr val="0070C0"/>
              </a:solidFill>
              <a:round/>
            </a:ln>
            <a:effectLst/>
          </c:spPr>
          <c:marker>
            <c:symbol val="none"/>
          </c:marker>
          <c:cat>
            <c:numRef>
              <c:f>'DFW MSA'!$A$14:$A$52</c:f>
              <c:numCache>
                <c:formatCode>mmm\-yy</c:formatCode>
                <c:ptCount val="3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numCache>
            </c:numRef>
          </c:cat>
          <c:val>
            <c:numRef>
              <c:f>'DFW MSA'!$Q$14:$Q$52</c:f>
              <c:numCache>
                <c:formatCode>#0.0</c:formatCode>
                <c:ptCount val="39"/>
                <c:pt idx="0">
                  <c:v>3.9</c:v>
                </c:pt>
                <c:pt idx="1">
                  <c:v>3.4</c:v>
                </c:pt>
                <c:pt idx="2">
                  <c:v>3.3</c:v>
                </c:pt>
                <c:pt idx="3">
                  <c:v>2.8</c:v>
                </c:pt>
                <c:pt idx="4">
                  <c:v>2.9</c:v>
                </c:pt>
                <c:pt idx="5">
                  <c:v>3.5</c:v>
                </c:pt>
                <c:pt idx="6">
                  <c:v>3.6</c:v>
                </c:pt>
                <c:pt idx="7">
                  <c:v>3.5</c:v>
                </c:pt>
                <c:pt idx="8">
                  <c:v>3.2</c:v>
                </c:pt>
                <c:pt idx="9">
                  <c:v>3.1</c:v>
                </c:pt>
                <c:pt idx="10">
                  <c:v>3.1</c:v>
                </c:pt>
                <c:pt idx="11">
                  <c:v>2.9</c:v>
                </c:pt>
                <c:pt idx="12">
                  <c:v>3.3</c:v>
                </c:pt>
                <c:pt idx="13">
                  <c:v>3.2</c:v>
                </c:pt>
                <c:pt idx="14">
                  <c:v>4.5999999999999996</c:v>
                </c:pt>
                <c:pt idx="15">
                  <c:v>12.8</c:v>
                </c:pt>
                <c:pt idx="16">
                  <c:v>12.3</c:v>
                </c:pt>
                <c:pt idx="17">
                  <c:v>8.1999999999999993</c:v>
                </c:pt>
                <c:pt idx="18">
                  <c:v>7.6</c:v>
                </c:pt>
                <c:pt idx="19">
                  <c:v>6.3</c:v>
                </c:pt>
                <c:pt idx="20">
                  <c:v>7.4</c:v>
                </c:pt>
                <c:pt idx="21" formatCode="General">
                  <c:v>6.1</c:v>
                </c:pt>
                <c:pt idx="22" formatCode="General">
                  <c:v>7.1</c:v>
                </c:pt>
                <c:pt idx="23" formatCode="General">
                  <c:v>6.3</c:v>
                </c:pt>
                <c:pt idx="24" formatCode="General">
                  <c:v>6.5</c:v>
                </c:pt>
                <c:pt idx="25" formatCode="General">
                  <c:v>6.8</c:v>
                </c:pt>
                <c:pt idx="26" formatCode="General">
                  <c:v>6.5</c:v>
                </c:pt>
                <c:pt idx="27" formatCode="General">
                  <c:v>5.7</c:v>
                </c:pt>
                <c:pt idx="28" formatCode="General">
                  <c:v>5.3</c:v>
                </c:pt>
                <c:pt idx="29" formatCode="General">
                  <c:v>6</c:v>
                </c:pt>
                <c:pt idx="30" formatCode="General">
                  <c:v>5.3</c:v>
                </c:pt>
                <c:pt idx="31" formatCode="General">
                  <c:v>4.7</c:v>
                </c:pt>
                <c:pt idx="32" formatCode="General">
                  <c:v>4.4000000000000004</c:v>
                </c:pt>
                <c:pt idx="33" formatCode="General">
                  <c:v>4.2</c:v>
                </c:pt>
                <c:pt idx="34" formatCode="General">
                  <c:v>3.9</c:v>
                </c:pt>
                <c:pt idx="35" formatCode="General">
                  <c:v>3.6</c:v>
                </c:pt>
                <c:pt idx="36" formatCode="General">
                  <c:v>4.0999999999999996</c:v>
                </c:pt>
                <c:pt idx="37" formatCode="General">
                  <c:v>4.0999999999999996</c:v>
                </c:pt>
                <c:pt idx="38" formatCode="General">
                  <c:v>3.4</c:v>
                </c:pt>
              </c:numCache>
            </c:numRef>
          </c:val>
          <c:smooth val="0"/>
          <c:extLst>
            <c:ext xmlns:c16="http://schemas.microsoft.com/office/drawing/2014/chart" uri="{C3380CC4-5D6E-409C-BE32-E72D297353CC}">
              <c16:uniqueId val="{00000000-5EFB-4D15-A88E-37A9693A5051}"/>
            </c:ext>
          </c:extLst>
        </c:ser>
        <c:ser>
          <c:idx val="14"/>
          <c:order val="14"/>
          <c:tx>
            <c:strRef>
              <c:f>'DFW MSA'!$R$1</c:f>
              <c:strCache>
                <c:ptCount val="1"/>
                <c:pt idx="0">
                  <c:v>Texas</c:v>
                </c:pt>
              </c:strCache>
            </c:strRef>
          </c:tx>
          <c:spPr>
            <a:ln w="28575" cap="rnd">
              <a:solidFill>
                <a:schemeClr val="accent2"/>
              </a:solidFill>
              <a:round/>
            </a:ln>
            <a:effectLst/>
          </c:spPr>
          <c:marker>
            <c:symbol val="none"/>
          </c:marker>
          <c:cat>
            <c:numRef>
              <c:f>'DFW MSA'!$A$14:$A$52</c:f>
              <c:numCache>
                <c:formatCode>mmm\-yy</c:formatCode>
                <c:ptCount val="3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numCache>
            </c:numRef>
          </c:cat>
          <c:val>
            <c:numRef>
              <c:f>'DFW MSA'!$R$14:$R$52</c:f>
              <c:numCache>
                <c:formatCode>#0.0</c:formatCode>
                <c:ptCount val="39"/>
                <c:pt idx="0">
                  <c:v>4.0999999999999996</c:v>
                </c:pt>
                <c:pt idx="1">
                  <c:v>3.7</c:v>
                </c:pt>
                <c:pt idx="2">
                  <c:v>3.5</c:v>
                </c:pt>
                <c:pt idx="3">
                  <c:v>3</c:v>
                </c:pt>
                <c:pt idx="4">
                  <c:v>3.1</c:v>
                </c:pt>
                <c:pt idx="5">
                  <c:v>3.7</c:v>
                </c:pt>
                <c:pt idx="6">
                  <c:v>3.8</c:v>
                </c:pt>
                <c:pt idx="7">
                  <c:v>3.7</c:v>
                </c:pt>
                <c:pt idx="8">
                  <c:v>3.4</c:v>
                </c:pt>
                <c:pt idx="9">
                  <c:v>3.3</c:v>
                </c:pt>
                <c:pt idx="10">
                  <c:v>3.4</c:v>
                </c:pt>
                <c:pt idx="11">
                  <c:v>3.3</c:v>
                </c:pt>
                <c:pt idx="12">
                  <c:v>3.8</c:v>
                </c:pt>
                <c:pt idx="13">
                  <c:v>3.6</c:v>
                </c:pt>
                <c:pt idx="14">
                  <c:v>5.0999999999999996</c:v>
                </c:pt>
                <c:pt idx="15">
                  <c:v>13.1</c:v>
                </c:pt>
                <c:pt idx="16">
                  <c:v>12.7</c:v>
                </c:pt>
                <c:pt idx="17">
                  <c:v>8.6999999999999993</c:v>
                </c:pt>
                <c:pt idx="18">
                  <c:v>8.1999999999999993</c:v>
                </c:pt>
                <c:pt idx="19" formatCode="General">
                  <c:v>6.8</c:v>
                </c:pt>
                <c:pt idx="20" formatCode="General">
                  <c:v>8.1999999999999993</c:v>
                </c:pt>
                <c:pt idx="21" formatCode="General">
                  <c:v>6.9</c:v>
                </c:pt>
                <c:pt idx="22" formatCode="General">
                  <c:v>8.1</c:v>
                </c:pt>
                <c:pt idx="23" formatCode="General">
                  <c:v>7.1</c:v>
                </c:pt>
                <c:pt idx="24" formatCode="General">
                  <c:v>7.3</c:v>
                </c:pt>
                <c:pt idx="25" formatCode="General">
                  <c:v>7.5</c:v>
                </c:pt>
                <c:pt idx="26" formatCode="General">
                  <c:v>7.2</c:v>
                </c:pt>
                <c:pt idx="27" formatCode="General">
                  <c:v>6.3</c:v>
                </c:pt>
                <c:pt idx="28" formatCode="General">
                  <c:v>5.9</c:v>
                </c:pt>
                <c:pt idx="29" formatCode="General">
                  <c:v>6.6</c:v>
                </c:pt>
                <c:pt idx="30" formatCode="General">
                  <c:v>6</c:v>
                </c:pt>
                <c:pt idx="31" formatCode="General">
                  <c:v>5.3</c:v>
                </c:pt>
                <c:pt idx="32" formatCode="General">
                  <c:v>4.9000000000000004</c:v>
                </c:pt>
                <c:pt idx="33" formatCode="General">
                  <c:v>4.8</c:v>
                </c:pt>
                <c:pt idx="34" formatCode="General">
                  <c:v>4.5</c:v>
                </c:pt>
                <c:pt idx="35" formatCode="General">
                  <c:v>4.3</c:v>
                </c:pt>
                <c:pt idx="36" formatCode="General">
                  <c:v>4.8</c:v>
                </c:pt>
                <c:pt idx="37" formatCode="General">
                  <c:v>4.7</c:v>
                </c:pt>
                <c:pt idx="38" formatCode="General">
                  <c:v>3.9</c:v>
                </c:pt>
              </c:numCache>
            </c:numRef>
          </c:val>
          <c:smooth val="0"/>
          <c:extLst>
            <c:ext xmlns:c16="http://schemas.microsoft.com/office/drawing/2014/chart" uri="{C3380CC4-5D6E-409C-BE32-E72D297353CC}">
              <c16:uniqueId val="{00000001-5EFB-4D15-A88E-37A9693A5051}"/>
            </c:ext>
          </c:extLst>
        </c:ser>
        <c:dLbls>
          <c:showLegendKey val="0"/>
          <c:showVal val="0"/>
          <c:showCatName val="0"/>
          <c:showSerName val="0"/>
          <c:showPercent val="0"/>
          <c:showBubbleSize val="0"/>
        </c:dLbls>
        <c:smooth val="0"/>
        <c:axId val="1029370192"/>
        <c:axId val="748761952"/>
        <c:extLst>
          <c:ext xmlns:c15="http://schemas.microsoft.com/office/drawing/2012/chart" uri="{02D57815-91ED-43cb-92C2-25804820EDAC}">
            <c15:filteredLineSeries>
              <c15:ser>
                <c:idx val="0"/>
                <c:order val="0"/>
                <c:tx>
                  <c:strRef>
                    <c:extLst>
                      <c:ext uri="{02D57815-91ED-43cb-92C2-25804820EDAC}">
                        <c15:formulaRef>
                          <c15:sqref>'DFW MSA'!$B$1</c15:sqref>
                        </c15:formulaRef>
                      </c:ext>
                    </c:extLst>
                    <c:strCache>
                      <c:ptCount val="1"/>
                      <c:pt idx="0">
                        <c:v>Grayson Co.</c:v>
                      </c:pt>
                    </c:strCache>
                  </c:strRef>
                </c:tx>
                <c:spPr>
                  <a:ln w="28575" cap="rnd">
                    <a:solidFill>
                      <a:schemeClr val="accent1"/>
                    </a:solidFill>
                    <a:round/>
                  </a:ln>
                  <a:effectLst/>
                </c:spPr>
                <c:marker>
                  <c:symbol val="none"/>
                </c:marker>
                <c:cat>
                  <c:numRef>
                    <c:extLst>
                      <c:ext uri="{02D57815-91ED-43cb-92C2-25804820EDAC}">
                        <c15:formulaRef>
                          <c15:sqref>'DFW MSA'!$A$14:$A$52</c15:sqref>
                        </c15:formulaRef>
                      </c:ext>
                    </c:extLst>
                    <c:numCache>
                      <c:formatCode>mmm\-yy</c:formatCode>
                      <c:ptCount val="3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numCache>
                  </c:numRef>
                </c:cat>
                <c:val>
                  <c:numRef>
                    <c:extLst>
                      <c:ext uri="{02D57815-91ED-43cb-92C2-25804820EDAC}">
                        <c15:formulaRef>
                          <c15:sqref>'DFW MSA'!$B$14:$B$48</c15:sqref>
                        </c15:formulaRef>
                      </c:ext>
                    </c:extLst>
                    <c:numCache>
                      <c:formatCode>#0.0</c:formatCode>
                      <c:ptCount val="35"/>
                      <c:pt idx="0">
                        <c:v>3.4</c:v>
                      </c:pt>
                      <c:pt idx="1">
                        <c:v>3.1</c:v>
                      </c:pt>
                      <c:pt idx="2">
                        <c:v>3</c:v>
                      </c:pt>
                      <c:pt idx="3">
                        <c:v>2.6</c:v>
                      </c:pt>
                      <c:pt idx="4">
                        <c:v>2.7</c:v>
                      </c:pt>
                      <c:pt idx="5">
                        <c:v>3.2</c:v>
                      </c:pt>
                      <c:pt idx="6">
                        <c:v>3.3</c:v>
                      </c:pt>
                      <c:pt idx="7">
                        <c:v>3.3</c:v>
                      </c:pt>
                      <c:pt idx="8">
                        <c:v>3</c:v>
                      </c:pt>
                      <c:pt idx="9">
                        <c:v>3</c:v>
                      </c:pt>
                      <c:pt idx="10">
                        <c:v>3</c:v>
                      </c:pt>
                      <c:pt idx="11">
                        <c:v>2.9</c:v>
                      </c:pt>
                      <c:pt idx="12">
                        <c:v>3.3</c:v>
                      </c:pt>
                      <c:pt idx="13">
                        <c:v>3.2</c:v>
                      </c:pt>
                      <c:pt idx="14">
                        <c:v>4.5999999999999996</c:v>
                      </c:pt>
                      <c:pt idx="15">
                        <c:v>10.3</c:v>
                      </c:pt>
                      <c:pt idx="16">
                        <c:v>9.6</c:v>
                      </c:pt>
                      <c:pt idx="17">
                        <c:v>6.6</c:v>
                      </c:pt>
                      <c:pt idx="18">
                        <c:v>5.9</c:v>
                      </c:pt>
                      <c:pt idx="19">
                        <c:v>5</c:v>
                      </c:pt>
                      <c:pt idx="20">
                        <c:v>6.1</c:v>
                      </c:pt>
                      <c:pt idx="21">
                        <c:v>5.0999999999999996</c:v>
                      </c:pt>
                      <c:pt idx="22">
                        <c:v>6.1</c:v>
                      </c:pt>
                      <c:pt idx="23">
                        <c:v>5.4</c:v>
                      </c:pt>
                      <c:pt idx="24">
                        <c:v>5.7</c:v>
                      </c:pt>
                      <c:pt idx="25">
                        <c:v>6</c:v>
                      </c:pt>
                      <c:pt idx="26">
                        <c:v>5.7</c:v>
                      </c:pt>
                      <c:pt idx="27">
                        <c:v>4.8</c:v>
                      </c:pt>
                      <c:pt idx="28">
                        <c:v>4.7</c:v>
                      </c:pt>
                      <c:pt idx="29">
                        <c:v>5.3</c:v>
                      </c:pt>
                      <c:pt idx="30">
                        <c:v>4.5999999999999996</c:v>
                      </c:pt>
                      <c:pt idx="31">
                        <c:v>4.2</c:v>
                      </c:pt>
                      <c:pt idx="32">
                        <c:v>4.0999999999999996</c:v>
                      </c:pt>
                      <c:pt idx="33">
                        <c:v>4</c:v>
                      </c:pt>
                      <c:pt idx="34">
                        <c:v>3.8</c:v>
                      </c:pt>
                    </c:numCache>
                  </c:numRef>
                </c:val>
                <c:smooth val="0"/>
                <c:extLst>
                  <c:ext xmlns:c16="http://schemas.microsoft.com/office/drawing/2014/chart" uri="{C3380CC4-5D6E-409C-BE32-E72D297353CC}">
                    <c16:uniqueId val="{00000002-5EFB-4D15-A88E-37A9693A5051}"/>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'DFW MSA'!$C$1</c15:sqref>
                        </c15:formulaRef>
                      </c:ext>
                    </c:extLst>
                    <c:strCache>
                      <c:ptCount val="1"/>
                      <c:pt idx="0">
                        <c:v>Tarrant Co.</c:v>
                      </c:pt>
                    </c:strCache>
                  </c:strRef>
                </c:tx>
                <c:spPr>
                  <a:ln w="28575" cap="rnd">
                    <a:solidFill>
                      <a:schemeClr val="accent2"/>
                    </a:solidFill>
                    <a:round/>
                  </a:ln>
                  <a:effectLst/>
                </c:spPr>
                <c:marker>
                  <c:symbol val="none"/>
                </c:marker>
                <c:cat>
                  <c:numRef>
                    <c:extLst xmlns:c15="http://schemas.microsoft.com/office/drawing/2012/chart">
                      <c:ext xmlns:c15="http://schemas.microsoft.com/office/drawing/2012/chart" uri="{02D57815-91ED-43cb-92C2-25804820EDAC}">
                        <c15:formulaRef>
                          <c15:sqref>'DFW MSA'!$A$14:$A$52</c15:sqref>
                        </c15:formulaRef>
                      </c:ext>
                    </c:extLst>
                    <c:numCache>
                      <c:formatCode>mmm\-yy</c:formatCode>
                      <c:ptCount val="3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numCache>
                  </c:numRef>
                </c:cat>
                <c:val>
                  <c:numRef>
                    <c:extLst xmlns:c15="http://schemas.microsoft.com/office/drawing/2012/chart">
                      <c:ext xmlns:c15="http://schemas.microsoft.com/office/drawing/2012/chart" uri="{02D57815-91ED-43cb-92C2-25804820EDAC}">
                        <c15:formulaRef>
                          <c15:sqref>'DFW MSA'!$C$14:$C$48</c15:sqref>
                        </c15:formulaRef>
                      </c:ext>
                    </c:extLst>
                    <c:numCache>
                      <c:formatCode>#0.0</c:formatCode>
                      <c:ptCount val="35"/>
                      <c:pt idx="0">
                        <c:v>4.0999999999999996</c:v>
                      </c:pt>
                      <c:pt idx="1">
                        <c:v>3.4</c:v>
                      </c:pt>
                      <c:pt idx="2">
                        <c:v>3.3</c:v>
                      </c:pt>
                      <c:pt idx="3">
                        <c:v>2.8</c:v>
                      </c:pt>
                      <c:pt idx="4">
                        <c:v>2.9</c:v>
                      </c:pt>
                      <c:pt idx="5">
                        <c:v>3.5</c:v>
                      </c:pt>
                      <c:pt idx="6">
                        <c:v>3.6</c:v>
                      </c:pt>
                      <c:pt idx="7">
                        <c:v>3.5</c:v>
                      </c:pt>
                      <c:pt idx="8">
                        <c:v>3.2</c:v>
                      </c:pt>
                      <c:pt idx="9">
                        <c:v>3.3</c:v>
                      </c:pt>
                      <c:pt idx="10">
                        <c:v>3.1</c:v>
                      </c:pt>
                      <c:pt idx="11">
                        <c:v>2.9</c:v>
                      </c:pt>
                      <c:pt idx="12">
                        <c:v>3.3</c:v>
                      </c:pt>
                      <c:pt idx="13">
                        <c:v>3.2</c:v>
                      </c:pt>
                      <c:pt idx="14">
                        <c:v>4.7</c:v>
                      </c:pt>
                      <c:pt idx="15">
                        <c:v>13.4</c:v>
                      </c:pt>
                      <c:pt idx="16">
                        <c:v>13</c:v>
                      </c:pt>
                      <c:pt idx="17">
                        <c:v>8.6</c:v>
                      </c:pt>
                      <c:pt idx="18">
                        <c:v>7.9</c:v>
                      </c:pt>
                      <c:pt idx="19">
                        <c:v>6.5</c:v>
                      </c:pt>
                      <c:pt idx="20">
                        <c:v>7.8</c:v>
                      </c:pt>
                      <c:pt idx="21">
                        <c:v>6.3</c:v>
                      </c:pt>
                      <c:pt idx="22">
                        <c:v>7.4</c:v>
                      </c:pt>
                      <c:pt idx="23">
                        <c:v>6.6</c:v>
                      </c:pt>
                      <c:pt idx="24">
                        <c:v>6.8</c:v>
                      </c:pt>
                      <c:pt idx="25">
                        <c:v>7.1</c:v>
                      </c:pt>
                      <c:pt idx="26">
                        <c:v>6.9</c:v>
                      </c:pt>
                      <c:pt idx="27">
                        <c:v>5.9</c:v>
                      </c:pt>
                      <c:pt idx="28">
                        <c:v>5.6</c:v>
                      </c:pt>
                      <c:pt idx="29">
                        <c:v>6.3</c:v>
                      </c:pt>
                      <c:pt idx="30">
                        <c:v>5.6</c:v>
                      </c:pt>
                      <c:pt idx="31">
                        <c:v>4.9000000000000004</c:v>
                      </c:pt>
                      <c:pt idx="32">
                        <c:v>4.5</c:v>
                      </c:pt>
                      <c:pt idx="33">
                        <c:v>4.4000000000000004</c:v>
                      </c:pt>
                      <c:pt idx="34">
                        <c:v>4.0999999999999996</c:v>
                      </c:pt>
                    </c:numCache>
                  </c:numRef>
                </c:val>
                <c:smooth val="0"/>
                <c:extLst xmlns:c15="http://schemas.microsoft.com/office/drawing/2012/chart">
                  <c:ext xmlns:c16="http://schemas.microsoft.com/office/drawing/2014/chart" uri="{C3380CC4-5D6E-409C-BE32-E72D297353CC}">
                    <c16:uniqueId val="{00000003-5EFB-4D15-A88E-37A9693A5051}"/>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'DFW MSA'!$D$1</c15:sqref>
                        </c15:formulaRef>
                      </c:ext>
                    </c:extLst>
                    <c:strCache>
                      <c:ptCount val="1"/>
                      <c:pt idx="0">
                        <c:v>Dallas Co.</c:v>
                      </c:pt>
                    </c:strCache>
                  </c:strRef>
                </c:tx>
                <c:spPr>
                  <a:ln w="28575"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'DFW MSA'!$A$14:$A$52</c15:sqref>
                        </c15:formulaRef>
                      </c:ext>
                    </c:extLst>
                    <c:numCache>
                      <c:formatCode>mmm\-yy</c:formatCode>
                      <c:ptCount val="3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numCache>
                  </c:numRef>
                </c:cat>
                <c:val>
                  <c:numRef>
                    <c:extLst xmlns:c15="http://schemas.microsoft.com/office/drawing/2012/chart">
                      <c:ext xmlns:c15="http://schemas.microsoft.com/office/drawing/2012/chart" uri="{02D57815-91ED-43cb-92C2-25804820EDAC}">
                        <c15:formulaRef>
                          <c15:sqref>'DFW MSA'!$D$14:$D$48</c15:sqref>
                        </c15:formulaRef>
                      </c:ext>
                    </c:extLst>
                    <c:numCache>
                      <c:formatCode>#0.0</c:formatCode>
                      <c:ptCount val="35"/>
                      <c:pt idx="0">
                        <c:v>4.0999999999999996</c:v>
                      </c:pt>
                      <c:pt idx="1">
                        <c:v>3.7</c:v>
                      </c:pt>
                      <c:pt idx="2">
                        <c:v>3.5</c:v>
                      </c:pt>
                      <c:pt idx="3">
                        <c:v>3.1</c:v>
                      </c:pt>
                      <c:pt idx="4">
                        <c:v>3.1</c:v>
                      </c:pt>
                      <c:pt idx="5">
                        <c:v>3.6</c:v>
                      </c:pt>
                      <c:pt idx="6">
                        <c:v>3.7</c:v>
                      </c:pt>
                      <c:pt idx="7">
                        <c:v>3.7</c:v>
                      </c:pt>
                      <c:pt idx="8">
                        <c:v>3.3</c:v>
                      </c:pt>
                      <c:pt idx="9">
                        <c:v>3.3</c:v>
                      </c:pt>
                      <c:pt idx="10">
                        <c:v>3.3</c:v>
                      </c:pt>
                      <c:pt idx="11">
                        <c:v>3.1</c:v>
                      </c:pt>
                      <c:pt idx="12">
                        <c:v>3.5</c:v>
                      </c:pt>
                      <c:pt idx="13">
                        <c:v>3.3</c:v>
                      </c:pt>
                      <c:pt idx="14">
                        <c:v>4.8</c:v>
                      </c:pt>
                      <c:pt idx="15">
                        <c:v>13</c:v>
                      </c:pt>
                      <c:pt idx="16">
                        <c:v>12.8</c:v>
                      </c:pt>
                      <c:pt idx="17">
                        <c:v>8.8000000000000007</c:v>
                      </c:pt>
                      <c:pt idx="18">
                        <c:v>8.1999999999999993</c:v>
                      </c:pt>
                      <c:pt idx="19">
                        <c:v>6.8</c:v>
                      </c:pt>
                      <c:pt idx="20">
                        <c:v>8.1999999999999993</c:v>
                      </c:pt>
                      <c:pt idx="21" formatCode="General">
                        <c:v>6.6</c:v>
                      </c:pt>
                      <c:pt idx="22" formatCode="General">
                        <c:v>7.7</c:v>
                      </c:pt>
                      <c:pt idx="23" formatCode="General">
                        <c:v>6.8</c:v>
                      </c:pt>
                      <c:pt idx="24" formatCode="General">
                        <c:v>7.1</c:v>
                      </c:pt>
                      <c:pt idx="25" formatCode="General">
                        <c:v>7.4</c:v>
                      </c:pt>
                      <c:pt idx="26" formatCode="General">
                        <c:v>7.2</c:v>
                      </c:pt>
                      <c:pt idx="27" formatCode="General">
                        <c:v>6.2</c:v>
                      </c:pt>
                      <c:pt idx="28" formatCode="General">
                        <c:v>5.8</c:v>
                      </c:pt>
                      <c:pt idx="29" formatCode="General">
                        <c:v>6.4</c:v>
                      </c:pt>
                      <c:pt idx="30" formatCode="General">
                        <c:v>5.8</c:v>
                      </c:pt>
                      <c:pt idx="31" formatCode="General">
                        <c:v>5.2</c:v>
                      </c:pt>
                      <c:pt idx="32" formatCode="General">
                        <c:v>4.8</c:v>
                      </c:pt>
                      <c:pt idx="33" formatCode="General">
                        <c:v>4.5999999999999996</c:v>
                      </c:pt>
                      <c:pt idx="34" formatCode="General">
                        <c:v>4.3</c:v>
                      </c:pt>
                    </c:numCache>
                  </c:numRef>
                </c:val>
                <c:smooth val="0"/>
                <c:extLst xmlns:c15="http://schemas.microsoft.com/office/drawing/2012/chart">
                  <c:ext xmlns:c16="http://schemas.microsoft.com/office/drawing/2014/chart" uri="{C3380CC4-5D6E-409C-BE32-E72D297353CC}">
                    <c16:uniqueId val="{00000004-5EFB-4D15-A88E-37A9693A5051}"/>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'DFW MSA'!$E$1</c15:sqref>
                        </c15:formulaRef>
                      </c:ext>
                    </c:extLst>
                    <c:strCache>
                      <c:ptCount val="1"/>
                      <c:pt idx="0">
                        <c:v>Denton Co. </c:v>
                      </c:pt>
                    </c:strCache>
                  </c:strRef>
                </c:tx>
                <c:spPr>
                  <a:ln w="28575"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'DFW MSA'!$A$14:$A$52</c15:sqref>
                        </c15:formulaRef>
                      </c:ext>
                    </c:extLst>
                    <c:numCache>
                      <c:formatCode>mmm\-yy</c:formatCode>
                      <c:ptCount val="3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numCache>
                  </c:numRef>
                </c:cat>
                <c:val>
                  <c:numRef>
                    <c:extLst xmlns:c15="http://schemas.microsoft.com/office/drawing/2012/chart">
                      <c:ext xmlns:c15="http://schemas.microsoft.com/office/drawing/2012/chart" uri="{02D57815-91ED-43cb-92C2-25804820EDAC}">
                        <c15:formulaRef>
                          <c15:sqref>'DFW MSA'!$E$14:$E$48</c15:sqref>
                        </c15:formulaRef>
                      </c:ext>
                    </c:extLst>
                    <c:numCache>
                      <c:formatCode>#0.0</c:formatCode>
                      <c:ptCount val="35"/>
                      <c:pt idx="0">
                        <c:v>3.4</c:v>
                      </c:pt>
                      <c:pt idx="1">
                        <c:v>3.1</c:v>
                      </c:pt>
                      <c:pt idx="2">
                        <c:v>3.1</c:v>
                      </c:pt>
                      <c:pt idx="3">
                        <c:v>2.6</c:v>
                      </c:pt>
                      <c:pt idx="4">
                        <c:v>2.7</c:v>
                      </c:pt>
                      <c:pt idx="5">
                        <c:v>3.1</c:v>
                      </c:pt>
                      <c:pt idx="6">
                        <c:v>3.2</c:v>
                      </c:pt>
                      <c:pt idx="7">
                        <c:v>3.1</c:v>
                      </c:pt>
                      <c:pt idx="8">
                        <c:v>2.9</c:v>
                      </c:pt>
                      <c:pt idx="9">
                        <c:v>2.8</c:v>
                      </c:pt>
                      <c:pt idx="10">
                        <c:v>2.8</c:v>
                      </c:pt>
                      <c:pt idx="11">
                        <c:v>2.7</c:v>
                      </c:pt>
                      <c:pt idx="12">
                        <c:v>3</c:v>
                      </c:pt>
                      <c:pt idx="13">
                        <c:v>2.9</c:v>
                      </c:pt>
                      <c:pt idx="14">
                        <c:v>4.3</c:v>
                      </c:pt>
                      <c:pt idx="15">
                        <c:v>12.8</c:v>
                      </c:pt>
                      <c:pt idx="16">
                        <c:v>11.8</c:v>
                      </c:pt>
                      <c:pt idx="17">
                        <c:v>7.7</c:v>
                      </c:pt>
                      <c:pt idx="18">
                        <c:v>7</c:v>
                      </c:pt>
                      <c:pt idx="19">
                        <c:v>5.6</c:v>
                      </c:pt>
                      <c:pt idx="20">
                        <c:v>6.6</c:v>
                      </c:pt>
                      <c:pt idx="21" formatCode="General">
                        <c:v>5.4</c:v>
                      </c:pt>
                      <c:pt idx="22" formatCode="General">
                        <c:v>6.4</c:v>
                      </c:pt>
                      <c:pt idx="23" formatCode="General">
                        <c:v>5.7</c:v>
                      </c:pt>
                      <c:pt idx="24" formatCode="General">
                        <c:v>5.8</c:v>
                      </c:pt>
                      <c:pt idx="25" formatCode="General">
                        <c:v>6</c:v>
                      </c:pt>
                      <c:pt idx="26" formatCode="General">
                        <c:v>5.6</c:v>
                      </c:pt>
                      <c:pt idx="27" formatCode="General">
                        <c:v>4.9000000000000004</c:v>
                      </c:pt>
                      <c:pt idx="28" formatCode="General">
                        <c:v>4.7</c:v>
                      </c:pt>
                      <c:pt idx="29" formatCode="General">
                        <c:v>5.2</c:v>
                      </c:pt>
                      <c:pt idx="30" formatCode="General">
                        <c:v>4.5999999999999996</c:v>
                      </c:pt>
                      <c:pt idx="31" formatCode="General">
                        <c:v>4.0999999999999996</c:v>
                      </c:pt>
                      <c:pt idx="32" formatCode="General">
                        <c:v>3.9</c:v>
                      </c:pt>
                      <c:pt idx="33" formatCode="General">
                        <c:v>3.7</c:v>
                      </c:pt>
                      <c:pt idx="34" formatCode="General">
                        <c:v>3.5</c:v>
                      </c:pt>
                    </c:numCache>
                  </c:numRef>
                </c:val>
                <c:smooth val="0"/>
                <c:extLst xmlns:c15="http://schemas.microsoft.com/office/drawing/2012/chart">
                  <c:ext xmlns:c16="http://schemas.microsoft.com/office/drawing/2014/chart" uri="{C3380CC4-5D6E-409C-BE32-E72D297353CC}">
                    <c16:uniqueId val="{00000005-5EFB-4D15-A88E-37A9693A5051}"/>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'DFW MSA'!$F$1</c15:sqref>
                        </c15:formulaRef>
                      </c:ext>
                    </c:extLst>
                    <c:strCache>
                      <c:ptCount val="1"/>
                      <c:pt idx="0">
                        <c:v>Collin Co. </c:v>
                      </c:pt>
                    </c:strCache>
                  </c:strRef>
                </c:tx>
                <c:spPr>
                  <a:ln w="28575"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'DFW MSA'!$A$14:$A$52</c15:sqref>
                        </c15:formulaRef>
                      </c:ext>
                    </c:extLst>
                    <c:numCache>
                      <c:formatCode>mmm\-yy</c:formatCode>
                      <c:ptCount val="3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numCache>
                  </c:numRef>
                </c:cat>
                <c:val>
                  <c:numRef>
                    <c:extLst xmlns:c15="http://schemas.microsoft.com/office/drawing/2012/chart">
                      <c:ext xmlns:c15="http://schemas.microsoft.com/office/drawing/2012/chart" uri="{02D57815-91ED-43cb-92C2-25804820EDAC}">
                        <c15:formulaRef>
                          <c15:sqref>'DFW MSA'!$F$14:$F$48</c15:sqref>
                        </c15:formulaRef>
                      </c:ext>
                    </c:extLst>
                    <c:numCache>
                      <c:formatCode>#0.0</c:formatCode>
                      <c:ptCount val="35"/>
                      <c:pt idx="0">
                        <c:v>3.5</c:v>
                      </c:pt>
                      <c:pt idx="1">
                        <c:v>3.3</c:v>
                      </c:pt>
                      <c:pt idx="2">
                        <c:v>3.2</c:v>
                      </c:pt>
                      <c:pt idx="3">
                        <c:v>2.7</c:v>
                      </c:pt>
                      <c:pt idx="4">
                        <c:v>2.8</c:v>
                      </c:pt>
                      <c:pt idx="5">
                        <c:v>3.3</c:v>
                      </c:pt>
                      <c:pt idx="6">
                        <c:v>3.4</c:v>
                      </c:pt>
                      <c:pt idx="7">
                        <c:v>3.3</c:v>
                      </c:pt>
                      <c:pt idx="8">
                        <c:v>3</c:v>
                      </c:pt>
                      <c:pt idx="9">
                        <c:v>2.9</c:v>
                      </c:pt>
                      <c:pt idx="10">
                        <c:v>2.9</c:v>
                      </c:pt>
                      <c:pt idx="11">
                        <c:v>2.8</c:v>
                      </c:pt>
                      <c:pt idx="12">
                        <c:v>3.1</c:v>
                      </c:pt>
                      <c:pt idx="13">
                        <c:v>3</c:v>
                      </c:pt>
                      <c:pt idx="14">
                        <c:v>4.4000000000000004</c:v>
                      </c:pt>
                      <c:pt idx="15">
                        <c:v>12.1</c:v>
                      </c:pt>
                      <c:pt idx="16">
                        <c:v>11.3</c:v>
                      </c:pt>
                      <c:pt idx="17">
                        <c:v>7.4</c:v>
                      </c:pt>
                      <c:pt idx="18">
                        <c:v>6.7</c:v>
                      </c:pt>
                      <c:pt idx="19">
                        <c:v>5.5</c:v>
                      </c:pt>
                      <c:pt idx="20">
                        <c:v>6.5</c:v>
                      </c:pt>
                      <c:pt idx="21" formatCode="General">
                        <c:v>5.2</c:v>
                      </c:pt>
                      <c:pt idx="22" formatCode="General">
                        <c:v>6.2</c:v>
                      </c:pt>
                      <c:pt idx="23" formatCode="General">
                        <c:v>5.5</c:v>
                      </c:pt>
                      <c:pt idx="24" formatCode="General">
                        <c:v>5.7</c:v>
                      </c:pt>
                      <c:pt idx="25" formatCode="General">
                        <c:v>5.9</c:v>
                      </c:pt>
                      <c:pt idx="26" formatCode="General">
                        <c:v>5.6</c:v>
                      </c:pt>
                      <c:pt idx="27" formatCode="General">
                        <c:v>4.8</c:v>
                      </c:pt>
                      <c:pt idx="28" formatCode="General">
                        <c:v>4.5999999999999996</c:v>
                      </c:pt>
                      <c:pt idx="29" formatCode="General">
                        <c:v>5.0999999999999996</c:v>
                      </c:pt>
                      <c:pt idx="30" formatCode="General">
                        <c:v>4.5</c:v>
                      </c:pt>
                      <c:pt idx="31" formatCode="General">
                        <c:v>4</c:v>
                      </c:pt>
                      <c:pt idx="32" formatCode="General">
                        <c:v>3.8</c:v>
                      </c:pt>
                      <c:pt idx="33" formatCode="General">
                        <c:v>3.6</c:v>
                      </c:pt>
                      <c:pt idx="34" formatCode="General">
                        <c:v>3.4</c:v>
                      </c:pt>
                    </c:numCache>
                  </c:numRef>
                </c:val>
                <c:smooth val="0"/>
                <c:extLst xmlns:c15="http://schemas.microsoft.com/office/drawing/2012/chart">
                  <c:ext xmlns:c16="http://schemas.microsoft.com/office/drawing/2014/chart" uri="{C3380CC4-5D6E-409C-BE32-E72D297353CC}">
                    <c16:uniqueId val="{00000006-5EFB-4D15-A88E-37A9693A5051}"/>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'DFW MSA'!$G$1</c15:sqref>
                        </c15:formulaRef>
                      </c:ext>
                    </c:extLst>
                    <c:strCache>
                      <c:ptCount val="1"/>
                      <c:pt idx="0">
                        <c:v>Rockwall Co.</c:v>
                      </c:pt>
                    </c:strCache>
                  </c:strRef>
                </c:tx>
                <c:spPr>
                  <a:ln w="28575"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'DFW MSA'!$A$14:$A$52</c15:sqref>
                        </c15:formulaRef>
                      </c:ext>
                    </c:extLst>
                    <c:numCache>
                      <c:formatCode>mmm\-yy</c:formatCode>
                      <c:ptCount val="3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numCache>
                  </c:numRef>
                </c:cat>
                <c:val>
                  <c:numRef>
                    <c:extLst xmlns:c15="http://schemas.microsoft.com/office/drawing/2012/chart">
                      <c:ext xmlns:c15="http://schemas.microsoft.com/office/drawing/2012/chart" uri="{02D57815-91ED-43cb-92C2-25804820EDAC}">
                        <c15:formulaRef>
                          <c15:sqref>'DFW MSA'!$G$14:$G$48</c15:sqref>
                        </c15:formulaRef>
                      </c:ext>
                    </c:extLst>
                    <c:numCache>
                      <c:formatCode>#0.0</c:formatCode>
                      <c:ptCount val="35"/>
                      <c:pt idx="0">
                        <c:v>3.5</c:v>
                      </c:pt>
                      <c:pt idx="1">
                        <c:v>3.2</c:v>
                      </c:pt>
                      <c:pt idx="2">
                        <c:v>3.1</c:v>
                      </c:pt>
                      <c:pt idx="3">
                        <c:v>2.7</c:v>
                      </c:pt>
                      <c:pt idx="4">
                        <c:v>2.8</c:v>
                      </c:pt>
                      <c:pt idx="5">
                        <c:v>3.3</c:v>
                      </c:pt>
                      <c:pt idx="6">
                        <c:v>3.3</c:v>
                      </c:pt>
                      <c:pt idx="7">
                        <c:v>3.3</c:v>
                      </c:pt>
                      <c:pt idx="8">
                        <c:v>3</c:v>
                      </c:pt>
                      <c:pt idx="9">
                        <c:v>2.9</c:v>
                      </c:pt>
                      <c:pt idx="10">
                        <c:v>2.9</c:v>
                      </c:pt>
                      <c:pt idx="11">
                        <c:v>2.8</c:v>
                      </c:pt>
                      <c:pt idx="12">
                        <c:v>3.1</c:v>
                      </c:pt>
                      <c:pt idx="13">
                        <c:v>3</c:v>
                      </c:pt>
                      <c:pt idx="14">
                        <c:v>4.3</c:v>
                      </c:pt>
                      <c:pt idx="15">
                        <c:v>11.7</c:v>
                      </c:pt>
                      <c:pt idx="16">
                        <c:v>10.7</c:v>
                      </c:pt>
                      <c:pt idx="17">
                        <c:v>7.1</c:v>
                      </c:pt>
                      <c:pt idx="18">
                        <c:v>6.4</c:v>
                      </c:pt>
                      <c:pt idx="19">
                        <c:v>5.2</c:v>
                      </c:pt>
                      <c:pt idx="20">
                        <c:v>6.2</c:v>
                      </c:pt>
                      <c:pt idx="21" formatCode="General">
                        <c:v>5</c:v>
                      </c:pt>
                      <c:pt idx="22" formatCode="General">
                        <c:v>6</c:v>
                      </c:pt>
                      <c:pt idx="23" formatCode="General">
                        <c:v>5.4</c:v>
                      </c:pt>
                      <c:pt idx="24" formatCode="General">
                        <c:v>5.6</c:v>
                      </c:pt>
                      <c:pt idx="25" formatCode="General">
                        <c:v>5.9</c:v>
                      </c:pt>
                      <c:pt idx="26" formatCode="General">
                        <c:v>5.6</c:v>
                      </c:pt>
                      <c:pt idx="27" formatCode="General">
                        <c:v>4.8</c:v>
                      </c:pt>
                      <c:pt idx="28" formatCode="General">
                        <c:v>4.5999999999999996</c:v>
                      </c:pt>
                      <c:pt idx="29" formatCode="General">
                        <c:v>5.2</c:v>
                      </c:pt>
                      <c:pt idx="30" formatCode="General">
                        <c:v>4.5</c:v>
                      </c:pt>
                      <c:pt idx="31" formatCode="General">
                        <c:v>4</c:v>
                      </c:pt>
                      <c:pt idx="32" formatCode="General">
                        <c:v>3.9</c:v>
                      </c:pt>
                      <c:pt idx="33" formatCode="General">
                        <c:v>3.7</c:v>
                      </c:pt>
                      <c:pt idx="34" formatCode="General">
                        <c:v>3.5</c:v>
                      </c:pt>
                    </c:numCache>
                  </c:numRef>
                </c:val>
                <c:smooth val="0"/>
                <c:extLst xmlns:c15="http://schemas.microsoft.com/office/drawing/2012/chart">
                  <c:ext xmlns:c16="http://schemas.microsoft.com/office/drawing/2014/chart" uri="{C3380CC4-5D6E-409C-BE32-E72D297353CC}">
                    <c16:uniqueId val="{00000007-5EFB-4D15-A88E-37A9693A5051}"/>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'DFW MSA'!$H$1</c15:sqref>
                        </c15:formulaRef>
                      </c:ext>
                    </c:extLst>
                    <c:strCache>
                      <c:ptCount val="1"/>
                      <c:pt idx="0">
                        <c:v>Kaufman Co. </c:v>
                      </c:pt>
                    </c:strCache>
                  </c:strRef>
                </c:tx>
                <c:spPr>
                  <a:ln w="28575" cap="rnd">
                    <a:solidFill>
                      <a:schemeClr val="accent1">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'DFW MSA'!$A$14:$A$52</c15:sqref>
                        </c15:formulaRef>
                      </c:ext>
                    </c:extLst>
                    <c:numCache>
                      <c:formatCode>mmm\-yy</c:formatCode>
                      <c:ptCount val="3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numCache>
                  </c:numRef>
                </c:cat>
                <c:val>
                  <c:numRef>
                    <c:extLst xmlns:c15="http://schemas.microsoft.com/office/drawing/2012/chart">
                      <c:ext xmlns:c15="http://schemas.microsoft.com/office/drawing/2012/chart" uri="{02D57815-91ED-43cb-92C2-25804820EDAC}">
                        <c15:formulaRef>
                          <c15:sqref>'DFW MSA'!$H$14:$H$48</c15:sqref>
                        </c15:formulaRef>
                      </c:ext>
                    </c:extLst>
                    <c:numCache>
                      <c:formatCode>#0.0</c:formatCode>
                      <c:ptCount val="35"/>
                      <c:pt idx="0">
                        <c:v>3.8</c:v>
                      </c:pt>
                      <c:pt idx="1">
                        <c:v>3.4</c:v>
                      </c:pt>
                      <c:pt idx="2">
                        <c:v>3.4</c:v>
                      </c:pt>
                      <c:pt idx="3">
                        <c:v>2.8</c:v>
                      </c:pt>
                      <c:pt idx="4">
                        <c:v>2.9</c:v>
                      </c:pt>
                      <c:pt idx="5">
                        <c:v>3.5</c:v>
                      </c:pt>
                      <c:pt idx="6">
                        <c:v>3.6</c:v>
                      </c:pt>
                      <c:pt idx="7">
                        <c:v>3.5</c:v>
                      </c:pt>
                      <c:pt idx="8">
                        <c:v>3.2</c:v>
                      </c:pt>
                      <c:pt idx="9">
                        <c:v>3.1</c:v>
                      </c:pt>
                      <c:pt idx="10">
                        <c:v>3.1</c:v>
                      </c:pt>
                      <c:pt idx="11">
                        <c:v>3</c:v>
                      </c:pt>
                      <c:pt idx="12">
                        <c:v>3.4</c:v>
                      </c:pt>
                      <c:pt idx="13">
                        <c:v>3.3</c:v>
                      </c:pt>
                      <c:pt idx="14">
                        <c:v>4.7</c:v>
                      </c:pt>
                      <c:pt idx="15">
                        <c:v>11.5</c:v>
                      </c:pt>
                      <c:pt idx="16">
                        <c:v>11.1</c:v>
                      </c:pt>
                      <c:pt idx="17">
                        <c:v>7.7</c:v>
                      </c:pt>
                      <c:pt idx="18">
                        <c:v>7.2</c:v>
                      </c:pt>
                      <c:pt idx="19">
                        <c:v>6</c:v>
                      </c:pt>
                      <c:pt idx="20">
                        <c:v>7.1</c:v>
                      </c:pt>
                      <c:pt idx="21" formatCode="General">
                        <c:v>5.9</c:v>
                      </c:pt>
                      <c:pt idx="22" formatCode="General">
                        <c:v>7</c:v>
                      </c:pt>
                      <c:pt idx="23" formatCode="General">
                        <c:v>6.3</c:v>
                      </c:pt>
                      <c:pt idx="24" formatCode="General">
                        <c:v>6.4</c:v>
                      </c:pt>
                      <c:pt idx="25" formatCode="General">
                        <c:v>6.7</c:v>
                      </c:pt>
                      <c:pt idx="26" formatCode="General">
                        <c:v>6.3</c:v>
                      </c:pt>
                      <c:pt idx="27" formatCode="General">
                        <c:v>5.5</c:v>
                      </c:pt>
                      <c:pt idx="28" formatCode="General">
                        <c:v>5.2</c:v>
                      </c:pt>
                      <c:pt idx="29" formatCode="General">
                        <c:v>5.9</c:v>
                      </c:pt>
                      <c:pt idx="30" formatCode="General">
                        <c:v>5.2</c:v>
                      </c:pt>
                      <c:pt idx="31" formatCode="General">
                        <c:v>4.7</c:v>
                      </c:pt>
                      <c:pt idx="32" formatCode="General">
                        <c:v>4.4000000000000004</c:v>
                      </c:pt>
                      <c:pt idx="33" formatCode="General">
                        <c:v>4.2</c:v>
                      </c:pt>
                      <c:pt idx="34" formatCode="General">
                        <c:v>4</c:v>
                      </c:pt>
                    </c:numCache>
                  </c:numRef>
                </c:val>
                <c:smooth val="0"/>
                <c:extLst xmlns:c15="http://schemas.microsoft.com/office/drawing/2012/chart">
                  <c:ext xmlns:c16="http://schemas.microsoft.com/office/drawing/2014/chart" uri="{C3380CC4-5D6E-409C-BE32-E72D297353CC}">
                    <c16:uniqueId val="{00000008-5EFB-4D15-A88E-37A9693A5051}"/>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'DFW MSA'!$I$1</c15:sqref>
                        </c15:formulaRef>
                      </c:ext>
                    </c:extLst>
                    <c:strCache>
                      <c:ptCount val="1"/>
                      <c:pt idx="0">
                        <c:v>Hunt Co.</c:v>
                      </c:pt>
                    </c:strCache>
                  </c:strRef>
                </c:tx>
                <c:spPr>
                  <a:ln w="28575" cap="rnd">
                    <a:solidFill>
                      <a:schemeClr val="accent2">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'DFW MSA'!$A$14:$A$52</c15:sqref>
                        </c15:formulaRef>
                      </c:ext>
                    </c:extLst>
                    <c:numCache>
                      <c:formatCode>mmm\-yy</c:formatCode>
                      <c:ptCount val="3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numCache>
                  </c:numRef>
                </c:cat>
                <c:val>
                  <c:numRef>
                    <c:extLst xmlns:c15="http://schemas.microsoft.com/office/drawing/2012/chart">
                      <c:ext xmlns:c15="http://schemas.microsoft.com/office/drawing/2012/chart" uri="{02D57815-91ED-43cb-92C2-25804820EDAC}">
                        <c15:formulaRef>
                          <c15:sqref>'DFW MSA'!$I$14:$I$48</c15:sqref>
                        </c15:formulaRef>
                      </c:ext>
                    </c:extLst>
                    <c:numCache>
                      <c:formatCode>#0.0</c:formatCode>
                      <c:ptCount val="35"/>
                      <c:pt idx="0">
                        <c:v>4.0999999999999996</c:v>
                      </c:pt>
                      <c:pt idx="1">
                        <c:v>3.7</c:v>
                      </c:pt>
                      <c:pt idx="2">
                        <c:v>3.6</c:v>
                      </c:pt>
                      <c:pt idx="3">
                        <c:v>3</c:v>
                      </c:pt>
                      <c:pt idx="4">
                        <c:v>3.3</c:v>
                      </c:pt>
                      <c:pt idx="5">
                        <c:v>3.8</c:v>
                      </c:pt>
                      <c:pt idx="6">
                        <c:v>3.9</c:v>
                      </c:pt>
                      <c:pt idx="7">
                        <c:v>3.8</c:v>
                      </c:pt>
                      <c:pt idx="8">
                        <c:v>3.4</c:v>
                      </c:pt>
                      <c:pt idx="9">
                        <c:v>3.4</c:v>
                      </c:pt>
                      <c:pt idx="10">
                        <c:v>3.4</c:v>
                      </c:pt>
                      <c:pt idx="11">
                        <c:v>3.3</c:v>
                      </c:pt>
                      <c:pt idx="12">
                        <c:v>3.7</c:v>
                      </c:pt>
                      <c:pt idx="13">
                        <c:v>3.5</c:v>
                      </c:pt>
                      <c:pt idx="14">
                        <c:v>5.2</c:v>
                      </c:pt>
                      <c:pt idx="15">
                        <c:v>11</c:v>
                      </c:pt>
                      <c:pt idx="16">
                        <c:v>10.6</c:v>
                      </c:pt>
                      <c:pt idx="17">
                        <c:v>7.4</c:v>
                      </c:pt>
                      <c:pt idx="18">
                        <c:v>6.9</c:v>
                      </c:pt>
                      <c:pt idx="19">
                        <c:v>5.7</c:v>
                      </c:pt>
                      <c:pt idx="20">
                        <c:v>6.8</c:v>
                      </c:pt>
                      <c:pt idx="21" formatCode="General">
                        <c:v>5.6</c:v>
                      </c:pt>
                      <c:pt idx="22" formatCode="General">
                        <c:v>6.8</c:v>
                      </c:pt>
                      <c:pt idx="23" formatCode="General">
                        <c:v>6.2</c:v>
                      </c:pt>
                      <c:pt idx="24" formatCode="General">
                        <c:v>6.5</c:v>
                      </c:pt>
                      <c:pt idx="25" formatCode="General">
                        <c:v>6.9</c:v>
                      </c:pt>
                      <c:pt idx="26" formatCode="General">
                        <c:v>6.5</c:v>
                      </c:pt>
                      <c:pt idx="27" formatCode="General">
                        <c:v>5.6</c:v>
                      </c:pt>
                      <c:pt idx="28" formatCode="General">
                        <c:v>5.5</c:v>
                      </c:pt>
                      <c:pt idx="29" formatCode="General">
                        <c:v>6.1</c:v>
                      </c:pt>
                      <c:pt idx="30" formatCode="General">
                        <c:v>5.4</c:v>
                      </c:pt>
                      <c:pt idx="31" formatCode="General">
                        <c:v>4.8</c:v>
                      </c:pt>
                      <c:pt idx="32" formatCode="General">
                        <c:v>4.5</c:v>
                      </c:pt>
                      <c:pt idx="33" formatCode="General">
                        <c:v>4.4000000000000004</c:v>
                      </c:pt>
                      <c:pt idx="34" formatCode="General">
                        <c:v>4.0999999999999996</c:v>
                      </c:pt>
                    </c:numCache>
                  </c:numRef>
                </c:val>
                <c:smooth val="0"/>
                <c:extLst xmlns:c15="http://schemas.microsoft.com/office/drawing/2012/chart">
                  <c:ext xmlns:c16="http://schemas.microsoft.com/office/drawing/2014/chart" uri="{C3380CC4-5D6E-409C-BE32-E72D297353CC}">
                    <c16:uniqueId val="{00000009-5EFB-4D15-A88E-37A9693A5051}"/>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'DFW MSA'!$J$1</c15:sqref>
                        </c15:formulaRef>
                      </c:ext>
                    </c:extLst>
                    <c:strCache>
                      <c:ptCount val="1"/>
                      <c:pt idx="0">
                        <c:v>Parker Co.</c:v>
                      </c:pt>
                    </c:strCache>
                  </c:strRef>
                </c:tx>
                <c:spPr>
                  <a:ln w="28575" cap="rnd">
                    <a:solidFill>
                      <a:schemeClr val="accent3">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'DFW MSA'!$A$14:$A$52</c15:sqref>
                        </c15:formulaRef>
                      </c:ext>
                    </c:extLst>
                    <c:numCache>
                      <c:formatCode>mmm\-yy</c:formatCode>
                      <c:ptCount val="3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numCache>
                  </c:numRef>
                </c:cat>
                <c:val>
                  <c:numRef>
                    <c:extLst xmlns:c15="http://schemas.microsoft.com/office/drawing/2012/chart">
                      <c:ext xmlns:c15="http://schemas.microsoft.com/office/drawing/2012/chart" uri="{02D57815-91ED-43cb-92C2-25804820EDAC}">
                        <c15:formulaRef>
                          <c15:sqref>'DFW MSA'!$J$14:$J$48</c15:sqref>
                        </c15:formulaRef>
                      </c:ext>
                    </c:extLst>
                    <c:numCache>
                      <c:formatCode>#0.0</c:formatCode>
                      <c:ptCount val="35"/>
                      <c:pt idx="0">
                        <c:v>3.4</c:v>
                      </c:pt>
                      <c:pt idx="1">
                        <c:v>3.1</c:v>
                      </c:pt>
                      <c:pt idx="2">
                        <c:v>3</c:v>
                      </c:pt>
                      <c:pt idx="3">
                        <c:v>2.5</c:v>
                      </c:pt>
                      <c:pt idx="4">
                        <c:v>2.6</c:v>
                      </c:pt>
                      <c:pt idx="5">
                        <c:v>3.1</c:v>
                      </c:pt>
                      <c:pt idx="6">
                        <c:v>3.2</c:v>
                      </c:pt>
                      <c:pt idx="7">
                        <c:v>3.1</c:v>
                      </c:pt>
                      <c:pt idx="8">
                        <c:v>2.8</c:v>
                      </c:pt>
                      <c:pt idx="9">
                        <c:v>2.8</c:v>
                      </c:pt>
                      <c:pt idx="10">
                        <c:v>2.8</c:v>
                      </c:pt>
                      <c:pt idx="11">
                        <c:v>2.7</c:v>
                      </c:pt>
                      <c:pt idx="12">
                        <c:v>3.1</c:v>
                      </c:pt>
                      <c:pt idx="13">
                        <c:v>3.1</c:v>
                      </c:pt>
                      <c:pt idx="14">
                        <c:v>4.4000000000000004</c:v>
                      </c:pt>
                      <c:pt idx="15">
                        <c:v>10.4</c:v>
                      </c:pt>
                      <c:pt idx="16">
                        <c:v>9.8000000000000007</c:v>
                      </c:pt>
                      <c:pt idx="17">
                        <c:v>6.7</c:v>
                      </c:pt>
                      <c:pt idx="18">
                        <c:v>6.4</c:v>
                      </c:pt>
                      <c:pt idx="19">
                        <c:v>5.3</c:v>
                      </c:pt>
                      <c:pt idx="20">
                        <c:v>6.4</c:v>
                      </c:pt>
                      <c:pt idx="21" formatCode="General">
                        <c:v>5.3</c:v>
                      </c:pt>
                      <c:pt idx="22" formatCode="General">
                        <c:v>6.2</c:v>
                      </c:pt>
                      <c:pt idx="23" formatCode="General">
                        <c:v>5.7</c:v>
                      </c:pt>
                      <c:pt idx="24" formatCode="General">
                        <c:v>5.8</c:v>
                      </c:pt>
                      <c:pt idx="25" formatCode="General">
                        <c:v>6.1</c:v>
                      </c:pt>
                      <c:pt idx="26" formatCode="General">
                        <c:v>5.7</c:v>
                      </c:pt>
                      <c:pt idx="27" formatCode="General">
                        <c:v>4.8</c:v>
                      </c:pt>
                      <c:pt idx="28" formatCode="General">
                        <c:v>4.7</c:v>
                      </c:pt>
                      <c:pt idx="29" formatCode="General">
                        <c:v>5.2</c:v>
                      </c:pt>
                      <c:pt idx="30" formatCode="General">
                        <c:v>4.5999999999999996</c:v>
                      </c:pt>
                      <c:pt idx="31" formatCode="General">
                        <c:v>4.2</c:v>
                      </c:pt>
                      <c:pt idx="32" formatCode="General">
                        <c:v>3.9</c:v>
                      </c:pt>
                      <c:pt idx="33" formatCode="General">
                        <c:v>3.8</c:v>
                      </c:pt>
                      <c:pt idx="34" formatCode="General">
                        <c:v>3.6</c:v>
                      </c:pt>
                    </c:numCache>
                  </c:numRef>
                </c:val>
                <c:smooth val="0"/>
                <c:extLst xmlns:c15="http://schemas.microsoft.com/office/drawing/2012/chart">
                  <c:ext xmlns:c16="http://schemas.microsoft.com/office/drawing/2014/chart" uri="{C3380CC4-5D6E-409C-BE32-E72D297353CC}">
                    <c16:uniqueId val="{0000000A-5EFB-4D15-A88E-37A9693A5051}"/>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'DFW MSA'!$K$1</c15:sqref>
                        </c15:formulaRef>
                      </c:ext>
                    </c:extLst>
                    <c:strCache>
                      <c:ptCount val="1"/>
                      <c:pt idx="0">
                        <c:v>Hood Co.</c:v>
                      </c:pt>
                    </c:strCache>
                  </c:strRef>
                </c:tx>
                <c:spPr>
                  <a:ln w="28575" cap="rnd">
                    <a:solidFill>
                      <a:schemeClr val="accent4">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'DFW MSA'!$A$14:$A$52</c15:sqref>
                        </c15:formulaRef>
                      </c:ext>
                    </c:extLst>
                    <c:numCache>
                      <c:formatCode>mmm\-yy</c:formatCode>
                      <c:ptCount val="3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numCache>
                  </c:numRef>
                </c:cat>
                <c:val>
                  <c:numRef>
                    <c:extLst xmlns:c15="http://schemas.microsoft.com/office/drawing/2012/chart">
                      <c:ext xmlns:c15="http://schemas.microsoft.com/office/drawing/2012/chart" uri="{02D57815-91ED-43cb-92C2-25804820EDAC}">
                        <c15:formulaRef>
                          <c15:sqref>'DFW MSA'!$K$14:$K$48</c15:sqref>
                        </c15:formulaRef>
                      </c:ext>
                    </c:extLst>
                    <c:numCache>
                      <c:formatCode>#0.0</c:formatCode>
                      <c:ptCount val="35"/>
                      <c:pt idx="0">
                        <c:v>3.8</c:v>
                      </c:pt>
                      <c:pt idx="1">
                        <c:v>3.5</c:v>
                      </c:pt>
                      <c:pt idx="2">
                        <c:v>3.4</c:v>
                      </c:pt>
                      <c:pt idx="3">
                        <c:v>2.9</c:v>
                      </c:pt>
                      <c:pt idx="4">
                        <c:v>3</c:v>
                      </c:pt>
                      <c:pt idx="5">
                        <c:v>3.6</c:v>
                      </c:pt>
                      <c:pt idx="6">
                        <c:v>3.7</c:v>
                      </c:pt>
                      <c:pt idx="7">
                        <c:v>3.6</c:v>
                      </c:pt>
                      <c:pt idx="8">
                        <c:v>3.4</c:v>
                      </c:pt>
                      <c:pt idx="9">
                        <c:v>3.2</c:v>
                      </c:pt>
                      <c:pt idx="10">
                        <c:v>3.3</c:v>
                      </c:pt>
                      <c:pt idx="11">
                        <c:v>3.2</c:v>
                      </c:pt>
                      <c:pt idx="12">
                        <c:v>3.7</c:v>
                      </c:pt>
                      <c:pt idx="13">
                        <c:v>3.5</c:v>
                      </c:pt>
                      <c:pt idx="14">
                        <c:v>5.0999999999999996</c:v>
                      </c:pt>
                      <c:pt idx="15">
                        <c:v>11</c:v>
                      </c:pt>
                      <c:pt idx="16">
                        <c:v>10.6</c:v>
                      </c:pt>
                      <c:pt idx="17">
                        <c:v>7.5</c:v>
                      </c:pt>
                      <c:pt idx="18">
                        <c:v>7.2</c:v>
                      </c:pt>
                      <c:pt idx="19">
                        <c:v>5.9</c:v>
                      </c:pt>
                      <c:pt idx="20">
                        <c:v>7.4</c:v>
                      </c:pt>
                      <c:pt idx="21" formatCode="General">
                        <c:v>6</c:v>
                      </c:pt>
                      <c:pt idx="22" formatCode="General">
                        <c:v>7.1</c:v>
                      </c:pt>
                      <c:pt idx="23" formatCode="General">
                        <c:v>6.6</c:v>
                      </c:pt>
                      <c:pt idx="24" formatCode="General">
                        <c:v>6.9</c:v>
                      </c:pt>
                      <c:pt idx="25" formatCode="General">
                        <c:v>7.2</c:v>
                      </c:pt>
                      <c:pt idx="26" formatCode="General">
                        <c:v>6.6</c:v>
                      </c:pt>
                      <c:pt idx="27" formatCode="General">
                        <c:v>5.5</c:v>
                      </c:pt>
                      <c:pt idx="28" formatCode="General">
                        <c:v>5.5</c:v>
                      </c:pt>
                      <c:pt idx="29" formatCode="General">
                        <c:v>6.1</c:v>
                      </c:pt>
                      <c:pt idx="30" formatCode="General">
                        <c:v>5.4</c:v>
                      </c:pt>
                      <c:pt idx="31" formatCode="General">
                        <c:v>4.9000000000000004</c:v>
                      </c:pt>
                      <c:pt idx="32" formatCode="General">
                        <c:v>4.5</c:v>
                      </c:pt>
                      <c:pt idx="33" formatCode="General">
                        <c:v>4.3</c:v>
                      </c:pt>
                      <c:pt idx="34" formatCode="General">
                        <c:v>4.2</c:v>
                      </c:pt>
                    </c:numCache>
                  </c:numRef>
                </c:val>
                <c:smooth val="0"/>
                <c:extLst xmlns:c15="http://schemas.microsoft.com/office/drawing/2012/chart">
                  <c:ext xmlns:c16="http://schemas.microsoft.com/office/drawing/2014/chart" uri="{C3380CC4-5D6E-409C-BE32-E72D297353CC}">
                    <c16:uniqueId val="{0000000B-5EFB-4D15-A88E-37A9693A5051}"/>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'DFW MSA'!$M$1</c15:sqref>
                        </c15:formulaRef>
                      </c:ext>
                    </c:extLst>
                    <c:strCache>
                      <c:ptCount val="1"/>
                      <c:pt idx="0">
                        <c:v>Ellis Co.</c:v>
                      </c:pt>
                    </c:strCache>
                  </c:strRef>
                </c:tx>
                <c:spPr>
                  <a:ln w="28575" cap="rnd">
                    <a:solidFill>
                      <a:schemeClr val="accent5">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'DFW MSA'!$A$14:$A$52</c15:sqref>
                        </c15:formulaRef>
                      </c:ext>
                    </c:extLst>
                    <c:numCache>
                      <c:formatCode>mmm\-yy</c:formatCode>
                      <c:ptCount val="3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numCache>
                  </c:numRef>
                </c:cat>
                <c:val>
                  <c:numRef>
                    <c:extLst xmlns:c15="http://schemas.microsoft.com/office/drawing/2012/chart">
                      <c:ext xmlns:c15="http://schemas.microsoft.com/office/drawing/2012/chart" uri="{02D57815-91ED-43cb-92C2-25804820EDAC}">
                        <c15:formulaRef>
                          <c15:sqref>'DFW MSA'!$M$14:$M$48</c15:sqref>
                        </c15:formulaRef>
                      </c:ext>
                    </c:extLst>
                    <c:numCache>
                      <c:formatCode>#0.0</c:formatCode>
                      <c:ptCount val="35"/>
                      <c:pt idx="0">
                        <c:v>3.7</c:v>
                      </c:pt>
                      <c:pt idx="1">
                        <c:v>3.2</c:v>
                      </c:pt>
                      <c:pt idx="2">
                        <c:v>3.2</c:v>
                      </c:pt>
                      <c:pt idx="3">
                        <c:v>2.7</c:v>
                      </c:pt>
                      <c:pt idx="4">
                        <c:v>2.8</c:v>
                      </c:pt>
                      <c:pt idx="5">
                        <c:v>3.4</c:v>
                      </c:pt>
                      <c:pt idx="6">
                        <c:v>3.5</c:v>
                      </c:pt>
                      <c:pt idx="7">
                        <c:v>3.2</c:v>
                      </c:pt>
                      <c:pt idx="8">
                        <c:v>3</c:v>
                      </c:pt>
                      <c:pt idx="9">
                        <c:v>2.9</c:v>
                      </c:pt>
                      <c:pt idx="10">
                        <c:v>2.9</c:v>
                      </c:pt>
                      <c:pt idx="11">
                        <c:v>2.7</c:v>
                      </c:pt>
                      <c:pt idx="12">
                        <c:v>3.2</c:v>
                      </c:pt>
                      <c:pt idx="13">
                        <c:v>3</c:v>
                      </c:pt>
                      <c:pt idx="14">
                        <c:v>4.5</c:v>
                      </c:pt>
                      <c:pt idx="15">
                        <c:v>10.8</c:v>
                      </c:pt>
                      <c:pt idx="16">
                        <c:v>10.1</c:v>
                      </c:pt>
                      <c:pt idx="17">
                        <c:v>6.9</c:v>
                      </c:pt>
                      <c:pt idx="18">
                        <c:v>6.4</c:v>
                      </c:pt>
                      <c:pt idx="19">
                        <c:v>5.3</c:v>
                      </c:pt>
                      <c:pt idx="20">
                        <c:v>6.4</c:v>
                      </c:pt>
                      <c:pt idx="21" formatCode="General">
                        <c:v>5.2</c:v>
                      </c:pt>
                      <c:pt idx="22" formatCode="General">
                        <c:v>6.3</c:v>
                      </c:pt>
                      <c:pt idx="23" formatCode="General">
                        <c:v>5.7</c:v>
                      </c:pt>
                      <c:pt idx="24" formatCode="General">
                        <c:v>5.8</c:v>
                      </c:pt>
                      <c:pt idx="25" formatCode="General">
                        <c:v>6.1</c:v>
                      </c:pt>
                      <c:pt idx="26" formatCode="General">
                        <c:v>5.8</c:v>
                      </c:pt>
                      <c:pt idx="27" formatCode="General">
                        <c:v>4.9000000000000004</c:v>
                      </c:pt>
                      <c:pt idx="28" formatCode="General">
                        <c:v>4.8</c:v>
                      </c:pt>
                      <c:pt idx="29" formatCode="General">
                        <c:v>5.4</c:v>
                      </c:pt>
                      <c:pt idx="30" formatCode="General">
                        <c:v>4.8</c:v>
                      </c:pt>
                      <c:pt idx="31" formatCode="General">
                        <c:v>4.2</c:v>
                      </c:pt>
                      <c:pt idx="32" formatCode="General">
                        <c:v>4</c:v>
                      </c:pt>
                      <c:pt idx="33" formatCode="General">
                        <c:v>3.9</c:v>
                      </c:pt>
                      <c:pt idx="34" formatCode="General">
                        <c:v>3.7</c:v>
                      </c:pt>
                    </c:numCache>
                  </c:numRef>
                </c:val>
                <c:smooth val="0"/>
                <c:extLst xmlns:c15="http://schemas.microsoft.com/office/drawing/2012/chart">
                  <c:ext xmlns:c16="http://schemas.microsoft.com/office/drawing/2014/chart" uri="{C3380CC4-5D6E-409C-BE32-E72D297353CC}">
                    <c16:uniqueId val="{0000000C-5EFB-4D15-A88E-37A9693A5051}"/>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'DFW MSA'!$N$1</c15:sqref>
                        </c15:formulaRef>
                      </c:ext>
                    </c:extLst>
                    <c:strCache>
                      <c:ptCount val="1"/>
                      <c:pt idx="0">
                        <c:v>Johnson Co.</c:v>
                      </c:pt>
                    </c:strCache>
                  </c:strRef>
                </c:tx>
                <c:spPr>
                  <a:ln w="28575" cap="rnd">
                    <a:solidFill>
                      <a:schemeClr val="accent6">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'DFW MSA'!$A$14:$A$52</c15:sqref>
                        </c15:formulaRef>
                      </c:ext>
                    </c:extLst>
                    <c:numCache>
                      <c:formatCode>mmm\-yy</c:formatCode>
                      <c:ptCount val="3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numCache>
                  </c:numRef>
                </c:cat>
                <c:val>
                  <c:numRef>
                    <c:extLst xmlns:c15="http://schemas.microsoft.com/office/drawing/2012/chart">
                      <c:ext xmlns:c15="http://schemas.microsoft.com/office/drawing/2012/chart" uri="{02D57815-91ED-43cb-92C2-25804820EDAC}">
                        <c15:formulaRef>
                          <c15:sqref>'DFW MSA'!$N$14:$N$48</c15:sqref>
                        </c15:formulaRef>
                      </c:ext>
                    </c:extLst>
                    <c:numCache>
                      <c:formatCode>#0.0</c:formatCode>
                      <c:ptCount val="35"/>
                      <c:pt idx="0">
                        <c:v>3.9</c:v>
                      </c:pt>
                      <c:pt idx="1">
                        <c:v>3.3</c:v>
                      </c:pt>
                      <c:pt idx="2">
                        <c:v>3.3</c:v>
                      </c:pt>
                      <c:pt idx="3">
                        <c:v>2.7</c:v>
                      </c:pt>
                      <c:pt idx="4">
                        <c:v>2.8</c:v>
                      </c:pt>
                      <c:pt idx="5">
                        <c:v>3.4</c:v>
                      </c:pt>
                      <c:pt idx="6">
                        <c:v>3.5</c:v>
                      </c:pt>
                      <c:pt idx="7">
                        <c:v>3.4</c:v>
                      </c:pt>
                      <c:pt idx="8">
                        <c:v>3.1</c:v>
                      </c:pt>
                      <c:pt idx="9">
                        <c:v>3.1</c:v>
                      </c:pt>
                      <c:pt idx="10">
                        <c:v>3.1</c:v>
                      </c:pt>
                      <c:pt idx="11">
                        <c:v>3</c:v>
                      </c:pt>
                      <c:pt idx="12">
                        <c:v>3.4</c:v>
                      </c:pt>
                      <c:pt idx="13">
                        <c:v>3.3</c:v>
                      </c:pt>
                      <c:pt idx="14">
                        <c:v>4.7</c:v>
                      </c:pt>
                      <c:pt idx="15">
                        <c:v>11.7</c:v>
                      </c:pt>
                      <c:pt idx="16">
                        <c:v>11</c:v>
                      </c:pt>
                      <c:pt idx="17">
                        <c:v>7.5</c:v>
                      </c:pt>
                      <c:pt idx="18">
                        <c:v>7</c:v>
                      </c:pt>
                      <c:pt idx="19">
                        <c:v>5.8</c:v>
                      </c:pt>
                      <c:pt idx="20">
                        <c:v>6.9</c:v>
                      </c:pt>
                      <c:pt idx="21" formatCode="General">
                        <c:v>5.7</c:v>
                      </c:pt>
                      <c:pt idx="22" formatCode="General">
                        <c:v>6.9</c:v>
                      </c:pt>
                      <c:pt idx="23" formatCode="General">
                        <c:v>6.2</c:v>
                      </c:pt>
                      <c:pt idx="24" formatCode="General">
                        <c:v>6.4</c:v>
                      </c:pt>
                      <c:pt idx="25" formatCode="General">
                        <c:v>6.7</c:v>
                      </c:pt>
                      <c:pt idx="26" formatCode="General">
                        <c:v>6.3</c:v>
                      </c:pt>
                      <c:pt idx="27" formatCode="General">
                        <c:v>5.3</c:v>
                      </c:pt>
                      <c:pt idx="28" formatCode="General">
                        <c:v>5.0999999999999996</c:v>
                      </c:pt>
                      <c:pt idx="29" formatCode="General">
                        <c:v>5.8</c:v>
                      </c:pt>
                      <c:pt idx="30" formatCode="General">
                        <c:v>5.0999999999999996</c:v>
                      </c:pt>
                      <c:pt idx="31" formatCode="General">
                        <c:v>4.5</c:v>
                      </c:pt>
                      <c:pt idx="32" formatCode="General">
                        <c:v>4.2</c:v>
                      </c:pt>
                      <c:pt idx="33" formatCode="General">
                        <c:v>4.0999999999999996</c:v>
                      </c:pt>
                      <c:pt idx="34" formatCode="General">
                        <c:v>3.8</c:v>
                      </c:pt>
                    </c:numCache>
                  </c:numRef>
                </c:val>
                <c:smooth val="0"/>
                <c:extLst xmlns:c15="http://schemas.microsoft.com/office/drawing/2012/chart">
                  <c:ext xmlns:c16="http://schemas.microsoft.com/office/drawing/2014/chart" uri="{C3380CC4-5D6E-409C-BE32-E72D297353CC}">
                    <c16:uniqueId val="{0000000D-5EFB-4D15-A88E-37A9693A5051}"/>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'DFW MSA'!$P$1</c15:sqref>
                        </c15:formulaRef>
                      </c:ext>
                    </c:extLst>
                    <c:strCache>
                      <c:ptCount val="1"/>
                      <c:pt idx="0">
                        <c:v>Wise Co. </c:v>
                      </c:pt>
                    </c:strCache>
                  </c:strRef>
                </c:tx>
                <c:spPr>
                  <a:ln w="28575" cap="rnd">
                    <a:solidFill>
                      <a:schemeClr val="accent1">
                        <a:lumMod val="80000"/>
                        <a:lumOff val="2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'DFW MSA'!$A$14:$A$52</c15:sqref>
                        </c15:formulaRef>
                      </c:ext>
                    </c:extLst>
                    <c:numCache>
                      <c:formatCode>mmm\-yy</c:formatCode>
                      <c:ptCount val="3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numCache>
                  </c:numRef>
                </c:cat>
                <c:val>
                  <c:numRef>
                    <c:extLst xmlns:c15="http://schemas.microsoft.com/office/drawing/2012/chart">
                      <c:ext xmlns:c15="http://schemas.microsoft.com/office/drawing/2012/chart" uri="{02D57815-91ED-43cb-92C2-25804820EDAC}">
                        <c15:formulaRef>
                          <c15:sqref>'DFW MSA'!$P$14:$P$48</c15:sqref>
                        </c15:formulaRef>
                      </c:ext>
                    </c:extLst>
                    <c:numCache>
                      <c:formatCode>#0.0</c:formatCode>
                      <c:ptCount val="35"/>
                      <c:pt idx="0">
                        <c:v>3.6</c:v>
                      </c:pt>
                      <c:pt idx="1">
                        <c:v>3.3</c:v>
                      </c:pt>
                      <c:pt idx="2">
                        <c:v>3.5</c:v>
                      </c:pt>
                      <c:pt idx="3">
                        <c:v>2.7</c:v>
                      </c:pt>
                      <c:pt idx="4">
                        <c:v>2.8</c:v>
                      </c:pt>
                      <c:pt idx="5">
                        <c:v>3.6</c:v>
                      </c:pt>
                      <c:pt idx="6">
                        <c:v>3.8</c:v>
                      </c:pt>
                      <c:pt idx="7">
                        <c:v>3.4</c:v>
                      </c:pt>
                      <c:pt idx="8">
                        <c:v>3</c:v>
                      </c:pt>
                      <c:pt idx="9">
                        <c:v>3</c:v>
                      </c:pt>
                      <c:pt idx="10">
                        <c:v>3.1</c:v>
                      </c:pt>
                      <c:pt idx="11">
                        <c:v>3</c:v>
                      </c:pt>
                      <c:pt idx="12">
                        <c:v>3.5</c:v>
                      </c:pt>
                      <c:pt idx="13">
                        <c:v>3.4</c:v>
                      </c:pt>
                      <c:pt idx="14">
                        <c:v>5.5</c:v>
                      </c:pt>
                      <c:pt idx="15">
                        <c:v>11.5</c:v>
                      </c:pt>
                      <c:pt idx="16">
                        <c:v>11</c:v>
                      </c:pt>
                      <c:pt idx="17">
                        <c:v>7.6</c:v>
                      </c:pt>
                      <c:pt idx="18">
                        <c:v>7</c:v>
                      </c:pt>
                      <c:pt idx="19">
                        <c:v>5.8</c:v>
                      </c:pt>
                      <c:pt idx="20">
                        <c:v>6.8</c:v>
                      </c:pt>
                      <c:pt idx="21">
                        <c:v>5.7</c:v>
                      </c:pt>
                      <c:pt idx="22">
                        <c:v>6.8</c:v>
                      </c:pt>
                      <c:pt idx="23">
                        <c:v>6.1</c:v>
                      </c:pt>
                      <c:pt idx="24">
                        <c:v>6.2</c:v>
                      </c:pt>
                      <c:pt idx="25">
                        <c:v>6.4</c:v>
                      </c:pt>
                      <c:pt idx="26">
                        <c:v>6.1</c:v>
                      </c:pt>
                      <c:pt idx="27">
                        <c:v>5.2</c:v>
                      </c:pt>
                      <c:pt idx="28">
                        <c:v>5</c:v>
                      </c:pt>
                      <c:pt idx="29">
                        <c:v>5.9</c:v>
                      </c:pt>
                      <c:pt idx="30">
                        <c:v>5.2</c:v>
                      </c:pt>
                      <c:pt idx="31">
                        <c:v>4.5</c:v>
                      </c:pt>
                      <c:pt idx="32">
                        <c:v>4.5999999999999996</c:v>
                      </c:pt>
                      <c:pt idx="33">
                        <c:v>4.0999999999999996</c:v>
                      </c:pt>
                      <c:pt idx="34">
                        <c:v>3.8</c:v>
                      </c:pt>
                    </c:numCache>
                  </c:numRef>
                </c:val>
                <c:smooth val="0"/>
                <c:extLst xmlns:c15="http://schemas.microsoft.com/office/drawing/2012/chart">
                  <c:ext xmlns:c16="http://schemas.microsoft.com/office/drawing/2014/chart" uri="{C3380CC4-5D6E-409C-BE32-E72D297353CC}">
                    <c16:uniqueId val="{0000000E-5EFB-4D15-A88E-37A9693A5051}"/>
                  </c:ext>
                </c:extLst>
              </c15:ser>
            </c15:filteredLineSeries>
            <c15:filteredLineSeries>
              <c15:ser>
                <c:idx val="15"/>
                <c:order val="15"/>
                <c:tx>
                  <c:strRef>
                    <c:extLst xmlns:c15="http://schemas.microsoft.com/office/drawing/2012/chart">
                      <c:ext xmlns:c15="http://schemas.microsoft.com/office/drawing/2012/chart" uri="{02D57815-91ED-43cb-92C2-25804820EDAC}">
                        <c15:formulaRef>
                          <c15:sqref>'DFW MSA'!$S$1</c15:sqref>
                        </c15:formulaRef>
                      </c:ext>
                    </c:extLst>
                    <c:strCache>
                      <c:ptCount val="1"/>
                      <c:pt idx="0">
                        <c:v>US</c:v>
                      </c:pt>
                    </c:strCache>
                  </c:strRef>
                </c:tx>
                <c:spPr>
                  <a:ln w="28575" cap="rnd">
                    <a:solidFill>
                      <a:schemeClr val="accent4">
                        <a:lumMod val="80000"/>
                        <a:lumOff val="2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'DFW MSA'!$A$14:$A$52</c15:sqref>
                        </c15:formulaRef>
                      </c:ext>
                    </c:extLst>
                    <c:numCache>
                      <c:formatCode>mmm\-yy</c:formatCode>
                      <c:ptCount val="3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numCache>
                  </c:numRef>
                </c:cat>
                <c:val>
                  <c:numRef>
                    <c:extLst xmlns:c15="http://schemas.microsoft.com/office/drawing/2012/chart">
                      <c:ext xmlns:c15="http://schemas.microsoft.com/office/drawing/2012/chart" uri="{02D57815-91ED-43cb-92C2-25804820EDAC}">
                        <c15:formulaRef>
                          <c15:sqref>'DFW MSA'!$S$14:$S$48</c15:sqref>
                        </c15:formulaRef>
                      </c:ext>
                    </c:extLst>
                    <c:numCache>
                      <c:formatCode>#0.0</c:formatCode>
                      <c:ptCount val="35"/>
                      <c:pt idx="0">
                        <c:v>4.4000000000000004</c:v>
                      </c:pt>
                      <c:pt idx="1">
                        <c:v>4.0999999999999996</c:v>
                      </c:pt>
                      <c:pt idx="2">
                        <c:v>3.9</c:v>
                      </c:pt>
                      <c:pt idx="3">
                        <c:v>3.3</c:v>
                      </c:pt>
                      <c:pt idx="4">
                        <c:v>3.4</c:v>
                      </c:pt>
                      <c:pt idx="5">
                        <c:v>3.8</c:v>
                      </c:pt>
                      <c:pt idx="6">
                        <c:v>4</c:v>
                      </c:pt>
                      <c:pt idx="7">
                        <c:v>3.8</c:v>
                      </c:pt>
                      <c:pt idx="8">
                        <c:v>3.3</c:v>
                      </c:pt>
                      <c:pt idx="9">
                        <c:v>3.3</c:v>
                      </c:pt>
                      <c:pt idx="10">
                        <c:v>3.3</c:v>
                      </c:pt>
                      <c:pt idx="11">
                        <c:v>3.4</c:v>
                      </c:pt>
                      <c:pt idx="12">
                        <c:v>4</c:v>
                      </c:pt>
                      <c:pt idx="13">
                        <c:v>3.8</c:v>
                      </c:pt>
                      <c:pt idx="14">
                        <c:v>4.5</c:v>
                      </c:pt>
                      <c:pt idx="15">
                        <c:v>14.4</c:v>
                      </c:pt>
                      <c:pt idx="16">
                        <c:v>13</c:v>
                      </c:pt>
                      <c:pt idx="17">
                        <c:v>11.2</c:v>
                      </c:pt>
                      <c:pt idx="18">
                        <c:v>10.5</c:v>
                      </c:pt>
                      <c:pt idx="19">
                        <c:v>8.5</c:v>
                      </c:pt>
                      <c:pt idx="20">
                        <c:v>7.7</c:v>
                      </c:pt>
                      <c:pt idx="21" formatCode="General">
                        <c:v>6.9</c:v>
                      </c:pt>
                      <c:pt idx="22" formatCode="General">
                        <c:v>6.7</c:v>
                      </c:pt>
                      <c:pt idx="23" formatCode="General">
                        <c:v>6.5</c:v>
                      </c:pt>
                      <c:pt idx="24" formatCode="General">
                        <c:v>6.8</c:v>
                      </c:pt>
                      <c:pt idx="25" formatCode="General">
                        <c:v>6.6</c:v>
                      </c:pt>
                      <c:pt idx="26" formatCode="General">
                        <c:v>6.2</c:v>
                      </c:pt>
                      <c:pt idx="27" formatCode="General">
                        <c:v>5.7</c:v>
                      </c:pt>
                      <c:pt idx="28" formatCode="General">
                        <c:v>5.5</c:v>
                      </c:pt>
                      <c:pt idx="29" formatCode="General">
                        <c:v>6.1</c:v>
                      </c:pt>
                      <c:pt idx="30" formatCode="General">
                        <c:v>5.7</c:v>
                      </c:pt>
                      <c:pt idx="31" formatCode="General">
                        <c:v>5.3</c:v>
                      </c:pt>
                      <c:pt idx="32" formatCode="General">
                        <c:v>4.5999999999999996</c:v>
                      </c:pt>
                      <c:pt idx="33" formatCode="General">
                        <c:v>4.3</c:v>
                      </c:pt>
                      <c:pt idx="34" formatCode="General">
                        <c:v>3.9</c:v>
                      </c:pt>
                    </c:numCache>
                  </c:numRef>
                </c:val>
                <c:smooth val="0"/>
                <c:extLst xmlns:c15="http://schemas.microsoft.com/office/drawing/2012/chart">
                  <c:ext xmlns:c16="http://schemas.microsoft.com/office/drawing/2014/chart" uri="{C3380CC4-5D6E-409C-BE32-E72D297353CC}">
                    <c16:uniqueId val="{0000000F-5EFB-4D15-A88E-37A9693A5051}"/>
                  </c:ext>
                </c:extLst>
              </c15:ser>
            </c15:filteredLineSeries>
          </c:ext>
        </c:extLst>
      </c:lineChart>
      <c:dateAx>
        <c:axId val="102937019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48761952"/>
        <c:crosses val="autoZero"/>
        <c:auto val="1"/>
        <c:lblOffset val="100"/>
        <c:baseTimeUnit val="months"/>
      </c:dateAx>
      <c:valAx>
        <c:axId val="74876195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29370192"/>
        <c:crosses val="autoZero"/>
        <c:crossBetween val="midCat"/>
      </c:valAx>
      <c:spPr>
        <a:noFill/>
        <a:ln>
          <a:noFill/>
        </a:ln>
        <a:effectLst/>
      </c:spPr>
    </c:plotArea>
    <c:legend>
      <c:legendPos val="b"/>
      <c:layout>
        <c:manualLayout>
          <c:xMode val="edge"/>
          <c:yMode val="edge"/>
          <c:x val="0.41005601174226375"/>
          <c:y val="0.92970784594231048"/>
          <c:w val="0.16954240615831592"/>
          <c:h val="6.368385397432542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r>
              <a:rPr lang="en-US"/>
              <a:t>Unemployment Rate, Year over Year</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'DFW MSA'!$A$52</c:f>
              <c:strCache>
                <c:ptCount val="1"/>
                <c:pt idx="0">
                  <c:v>Mar-22</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'DFW MSA'!$B$1:$S$1</c:f>
              <c:strCache>
                <c:ptCount val="4"/>
                <c:pt idx="0">
                  <c:v>Tarrant Co.</c:v>
                </c:pt>
                <c:pt idx="1">
                  <c:v>DFW</c:v>
                </c:pt>
                <c:pt idx="2">
                  <c:v>Texas</c:v>
                </c:pt>
                <c:pt idx="3">
                  <c:v>US</c:v>
                </c:pt>
              </c:strCache>
            </c:strRef>
          </c:cat>
          <c:val>
            <c:numRef>
              <c:f>'DFW MSA'!$B$2:$S$2</c:f>
              <c:numCache>
                <c:formatCode>#0.0</c:formatCode>
                <c:ptCount val="4"/>
                <c:pt idx="0">
                  <c:v>3.7</c:v>
                </c:pt>
                <c:pt idx="1">
                  <c:v>3.7</c:v>
                </c:pt>
                <c:pt idx="2">
                  <c:v>4.2</c:v>
                </c:pt>
                <c:pt idx="3">
                  <c:v>4.5</c:v>
                </c:pt>
              </c:numCache>
            </c:numRef>
          </c:val>
          <c:extLst xmlns:c15="http://schemas.microsoft.com/office/drawing/2012/chart">
            <c:ext xmlns:c16="http://schemas.microsoft.com/office/drawing/2014/chart" uri="{C3380CC4-5D6E-409C-BE32-E72D297353CC}">
              <c16:uniqueId val="{00000000-F7C5-4EEE-96D3-8CDB003E6995}"/>
            </c:ext>
          </c:extLst>
        </c:ser>
        <c:ser>
          <c:idx val="38"/>
          <c:order val="38"/>
          <c:tx>
            <c:strRef>
              <c:f>'DFW MSA'!$A$40</c:f>
              <c:strCache>
                <c:ptCount val="1"/>
                <c:pt idx="0">
                  <c:v>Mar-21</c:v>
                </c:pt>
              </c:strCache>
              <c:extLst xmlns:c15="http://schemas.microsoft.com/office/drawing/2012/chart"/>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'DFW MSA'!$B$1:$S$1</c:f>
              <c:strCache>
                <c:ptCount val="4"/>
                <c:pt idx="0">
                  <c:v>Tarrant Co.</c:v>
                </c:pt>
                <c:pt idx="1">
                  <c:v>DFW</c:v>
                </c:pt>
                <c:pt idx="2">
                  <c:v>Texas</c:v>
                </c:pt>
                <c:pt idx="3">
                  <c:v>US</c:v>
                </c:pt>
              </c:strCache>
            </c:strRef>
          </c:cat>
          <c:val>
            <c:numRef>
              <c:f>'DFW MSA'!$B$40:$S$40</c:f>
              <c:numCache>
                <c:formatCode>General</c:formatCode>
                <c:ptCount val="4"/>
                <c:pt idx="0" formatCode="#0.0">
                  <c:v>6.9</c:v>
                </c:pt>
                <c:pt idx="1">
                  <c:v>6.5</c:v>
                </c:pt>
                <c:pt idx="2">
                  <c:v>7.2</c:v>
                </c:pt>
                <c:pt idx="3">
                  <c:v>6.2</c:v>
                </c:pt>
              </c:numCache>
            </c:numRef>
          </c:val>
          <c:extLst xmlns:c15="http://schemas.microsoft.com/office/drawing/2012/chart">
            <c:ext xmlns:c16="http://schemas.microsoft.com/office/drawing/2014/chart" uri="{C3380CC4-5D6E-409C-BE32-E72D297353CC}">
              <c16:uniqueId val="{00000001-F7C5-4EEE-96D3-8CDB003E6995}"/>
            </c:ext>
          </c:extLst>
        </c:ser>
        <c:dLbls>
          <c:dLblPos val="outEnd"/>
          <c:showLegendKey val="0"/>
          <c:showVal val="1"/>
          <c:showCatName val="0"/>
          <c:showSerName val="0"/>
          <c:showPercent val="0"/>
          <c:showBubbleSize val="0"/>
        </c:dLbls>
        <c:gapWidth val="182"/>
        <c:axId val="1994485744"/>
        <c:axId val="1577305232"/>
        <c:extLst>
          <c:ext xmlns:c15="http://schemas.microsoft.com/office/drawing/2012/chart" uri="{02D57815-91ED-43cb-92C2-25804820EDAC}">
            <c15:filteredBarSeries>
              <c15:ser>
                <c:idx val="1"/>
                <c:order val="1"/>
                <c:tx>
                  <c:strRef>
                    <c:extLst>
                      <c:ext uri="{02D57815-91ED-43cb-92C2-25804820EDAC}">
                        <c15:formulaRef>
                          <c15:sqref>'DFW MSA'!$A$3</c15:sqref>
                        </c15:formulaRef>
                      </c:ext>
                    </c:extLst>
                    <c:strCache>
                      <c:ptCount val="1"/>
                      <c:pt idx="0">
                        <c:v>Feb-18</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'DFW MSA'!$B$1:$S$1</c15:sqref>
                        </c15:formulaRef>
                      </c:ext>
                    </c:extLst>
                    <c:strCache>
                      <c:ptCount val="4"/>
                      <c:pt idx="0">
                        <c:v>Tarrant Co.</c:v>
                      </c:pt>
                      <c:pt idx="1">
                        <c:v>DFW</c:v>
                      </c:pt>
                      <c:pt idx="2">
                        <c:v>Texas</c:v>
                      </c:pt>
                      <c:pt idx="3">
                        <c:v>US</c:v>
                      </c:pt>
                    </c:strCache>
                  </c:strRef>
                </c:cat>
                <c:val>
                  <c:numRef>
                    <c:extLst>
                      <c:ext uri="{02D57815-91ED-43cb-92C2-25804820EDAC}">
                        <c15:formulaRef>
                          <c15:sqref>'DFW MSA'!$B$3:$S$3</c15:sqref>
                        </c15:formulaRef>
                      </c:ext>
                    </c:extLst>
                    <c:numCache>
                      <c:formatCode>#0.0</c:formatCode>
                      <c:ptCount val="4"/>
                      <c:pt idx="0">
                        <c:v>3.7</c:v>
                      </c:pt>
                      <c:pt idx="1">
                        <c:v>3.7</c:v>
                      </c:pt>
                      <c:pt idx="2">
                        <c:v>4.0999999999999996</c:v>
                      </c:pt>
                      <c:pt idx="3">
                        <c:v>4.4000000000000004</c:v>
                      </c:pt>
                    </c:numCache>
                  </c:numRef>
                </c:val>
                <c:extLst>
                  <c:ext xmlns:c16="http://schemas.microsoft.com/office/drawing/2014/chart" uri="{C3380CC4-5D6E-409C-BE32-E72D297353CC}">
                    <c16:uniqueId val="{00000002-F7C5-4EEE-96D3-8CDB003E6995}"/>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'DFW MSA'!$A$4</c15:sqref>
                        </c15:formulaRef>
                      </c:ext>
                    </c:extLst>
                    <c:strCache>
                      <c:ptCount val="1"/>
                      <c:pt idx="0">
                        <c:v>Mar-18</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MSA'!$B$4:$S$4</c15:sqref>
                        </c15:formulaRef>
                      </c:ext>
                    </c:extLst>
                    <c:numCache>
                      <c:formatCode>#0.0</c:formatCode>
                      <c:ptCount val="4"/>
                      <c:pt idx="0">
                        <c:v>3.6</c:v>
                      </c:pt>
                      <c:pt idx="1">
                        <c:v>3.6</c:v>
                      </c:pt>
                      <c:pt idx="2">
                        <c:v>4</c:v>
                      </c:pt>
                      <c:pt idx="3">
                        <c:v>4.0999999999999996</c:v>
                      </c:pt>
                    </c:numCache>
                  </c:numRef>
                </c:val>
                <c:extLst xmlns:c15="http://schemas.microsoft.com/office/drawing/2012/chart">
                  <c:ext xmlns:c16="http://schemas.microsoft.com/office/drawing/2014/chart" uri="{C3380CC4-5D6E-409C-BE32-E72D297353CC}">
                    <c16:uniqueId val="{00000003-F7C5-4EEE-96D3-8CDB003E6995}"/>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'DFW MSA'!$A$5</c15:sqref>
                        </c15:formulaRef>
                      </c:ext>
                    </c:extLst>
                    <c:strCache>
                      <c:ptCount val="1"/>
                      <c:pt idx="0">
                        <c:v>Apr-18</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MSA'!$B$5:$S$5</c15:sqref>
                        </c15:formulaRef>
                      </c:ext>
                    </c:extLst>
                    <c:numCache>
                      <c:formatCode>#0.0</c:formatCode>
                      <c:ptCount val="4"/>
                      <c:pt idx="0">
                        <c:v>3.3</c:v>
                      </c:pt>
                      <c:pt idx="1">
                        <c:v>3.3</c:v>
                      </c:pt>
                      <c:pt idx="2">
                        <c:v>3.7</c:v>
                      </c:pt>
                      <c:pt idx="3">
                        <c:v>3.7</c:v>
                      </c:pt>
                    </c:numCache>
                  </c:numRef>
                </c:val>
                <c:extLst xmlns:c15="http://schemas.microsoft.com/office/drawing/2012/chart">
                  <c:ext xmlns:c16="http://schemas.microsoft.com/office/drawing/2014/chart" uri="{C3380CC4-5D6E-409C-BE32-E72D297353CC}">
                    <c16:uniqueId val="{00000004-F7C5-4EEE-96D3-8CDB003E6995}"/>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'DFW MSA'!$A$6</c15:sqref>
                        </c15:formulaRef>
                      </c:ext>
                    </c:extLst>
                    <c:strCache>
                      <c:ptCount val="1"/>
                      <c:pt idx="0">
                        <c:v>May-18</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MSA'!$B$6:$S$6</c15:sqref>
                        </c15:formulaRef>
                      </c:ext>
                    </c:extLst>
                    <c:numCache>
                      <c:formatCode>#0.0</c:formatCode>
                      <c:ptCount val="4"/>
                      <c:pt idx="0">
                        <c:v>3.3</c:v>
                      </c:pt>
                      <c:pt idx="1">
                        <c:v>3.3</c:v>
                      </c:pt>
                      <c:pt idx="2">
                        <c:v>3.6</c:v>
                      </c:pt>
                      <c:pt idx="3">
                        <c:v>3.6</c:v>
                      </c:pt>
                    </c:numCache>
                  </c:numRef>
                </c:val>
                <c:extLst xmlns:c15="http://schemas.microsoft.com/office/drawing/2012/chart">
                  <c:ext xmlns:c16="http://schemas.microsoft.com/office/drawing/2014/chart" uri="{C3380CC4-5D6E-409C-BE32-E72D297353CC}">
                    <c16:uniqueId val="{00000005-F7C5-4EEE-96D3-8CDB003E6995}"/>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'DFW MSA'!$A$7</c15:sqref>
                        </c15:formulaRef>
                      </c:ext>
                    </c:extLst>
                    <c:strCache>
                      <c:ptCount val="1"/>
                      <c:pt idx="0">
                        <c:v>Jun-18</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MSA'!$B$7:$S$7</c15:sqref>
                        </c15:formulaRef>
                      </c:ext>
                    </c:extLst>
                    <c:numCache>
                      <c:formatCode>#0.0</c:formatCode>
                      <c:ptCount val="4"/>
                      <c:pt idx="0">
                        <c:v>3.8</c:v>
                      </c:pt>
                      <c:pt idx="1">
                        <c:v>3.9</c:v>
                      </c:pt>
                      <c:pt idx="2">
                        <c:v>4.2</c:v>
                      </c:pt>
                      <c:pt idx="3">
                        <c:v>4.2</c:v>
                      </c:pt>
                    </c:numCache>
                  </c:numRef>
                </c:val>
                <c:extLst xmlns:c15="http://schemas.microsoft.com/office/drawing/2012/chart">
                  <c:ext xmlns:c16="http://schemas.microsoft.com/office/drawing/2014/chart" uri="{C3380CC4-5D6E-409C-BE32-E72D297353CC}">
                    <c16:uniqueId val="{00000006-F7C5-4EEE-96D3-8CDB003E6995}"/>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'DFW MSA'!$A$8</c15:sqref>
                        </c15:formulaRef>
                      </c:ext>
                    </c:extLst>
                    <c:strCache>
                      <c:ptCount val="1"/>
                      <c:pt idx="0">
                        <c:v>Jul-18</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MSA'!$B$8:$S$8</c15:sqref>
                        </c15:formulaRef>
                      </c:ext>
                    </c:extLst>
                    <c:numCache>
                      <c:formatCode>#0.0</c:formatCode>
                      <c:ptCount val="4"/>
                      <c:pt idx="0">
                        <c:v>3.7</c:v>
                      </c:pt>
                      <c:pt idx="1">
                        <c:v>3.7</c:v>
                      </c:pt>
                      <c:pt idx="2">
                        <c:v>4.0999999999999996</c:v>
                      </c:pt>
                      <c:pt idx="3">
                        <c:v>4.0999999999999996</c:v>
                      </c:pt>
                    </c:numCache>
                  </c:numRef>
                </c:val>
                <c:extLst xmlns:c15="http://schemas.microsoft.com/office/drawing/2012/chart">
                  <c:ext xmlns:c16="http://schemas.microsoft.com/office/drawing/2014/chart" uri="{C3380CC4-5D6E-409C-BE32-E72D297353CC}">
                    <c16:uniqueId val="{00000007-F7C5-4EEE-96D3-8CDB003E6995}"/>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'DFW MSA'!$A$9</c15:sqref>
                        </c15:formulaRef>
                      </c:ext>
                    </c:extLst>
                    <c:strCache>
                      <c:ptCount val="1"/>
                      <c:pt idx="0">
                        <c:v>Aug-18</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MSA'!$B$9:$S$9</c15:sqref>
                        </c15:formulaRef>
                      </c:ext>
                    </c:extLst>
                    <c:numCache>
                      <c:formatCode>#0.0</c:formatCode>
                      <c:ptCount val="4"/>
                      <c:pt idx="0">
                        <c:v>3.6</c:v>
                      </c:pt>
                      <c:pt idx="1">
                        <c:v>3.6</c:v>
                      </c:pt>
                      <c:pt idx="2">
                        <c:v>3.9</c:v>
                      </c:pt>
                      <c:pt idx="3">
                        <c:v>3.9</c:v>
                      </c:pt>
                    </c:numCache>
                  </c:numRef>
                </c:val>
                <c:extLst xmlns:c15="http://schemas.microsoft.com/office/drawing/2012/chart">
                  <c:ext xmlns:c16="http://schemas.microsoft.com/office/drawing/2014/chart" uri="{C3380CC4-5D6E-409C-BE32-E72D297353CC}">
                    <c16:uniqueId val="{00000008-F7C5-4EEE-96D3-8CDB003E6995}"/>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'DFW MSA'!$A$10</c15:sqref>
                        </c15:formulaRef>
                      </c:ext>
                    </c:extLst>
                    <c:strCache>
                      <c:ptCount val="1"/>
                      <c:pt idx="0">
                        <c:v>Sep-18</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MSA'!$B$10:$S$10</c15:sqref>
                        </c15:formulaRef>
                      </c:ext>
                    </c:extLst>
                    <c:numCache>
                      <c:formatCode>#0.0</c:formatCode>
                      <c:ptCount val="4"/>
                      <c:pt idx="0">
                        <c:v>3.4</c:v>
                      </c:pt>
                      <c:pt idx="1">
                        <c:v>3.4</c:v>
                      </c:pt>
                      <c:pt idx="2">
                        <c:v>3.7</c:v>
                      </c:pt>
                      <c:pt idx="3">
                        <c:v>3.6</c:v>
                      </c:pt>
                    </c:numCache>
                  </c:numRef>
                </c:val>
                <c:extLst xmlns:c15="http://schemas.microsoft.com/office/drawing/2012/chart">
                  <c:ext xmlns:c16="http://schemas.microsoft.com/office/drawing/2014/chart" uri="{C3380CC4-5D6E-409C-BE32-E72D297353CC}">
                    <c16:uniqueId val="{00000009-F7C5-4EEE-96D3-8CDB003E6995}"/>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'DFW MSA'!$A$11</c15:sqref>
                        </c15:formulaRef>
                      </c:ext>
                    </c:extLst>
                    <c:strCache>
                      <c:ptCount val="1"/>
                      <c:pt idx="0">
                        <c:v>Oct-18</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MSA'!$B$11:$S$11</c15:sqref>
                        </c15:formulaRef>
                      </c:ext>
                    </c:extLst>
                    <c:numCache>
                      <c:formatCode>#0.0</c:formatCode>
                      <c:ptCount val="4"/>
                      <c:pt idx="0">
                        <c:v>3.3</c:v>
                      </c:pt>
                      <c:pt idx="1">
                        <c:v>3.3</c:v>
                      </c:pt>
                      <c:pt idx="2">
                        <c:v>3.5</c:v>
                      </c:pt>
                      <c:pt idx="3">
                        <c:v>3.5</c:v>
                      </c:pt>
                    </c:numCache>
                  </c:numRef>
                </c:val>
                <c:extLst xmlns:c15="http://schemas.microsoft.com/office/drawing/2012/chart">
                  <c:ext xmlns:c16="http://schemas.microsoft.com/office/drawing/2014/chart" uri="{C3380CC4-5D6E-409C-BE32-E72D297353CC}">
                    <c16:uniqueId val="{0000000A-F7C5-4EEE-96D3-8CDB003E6995}"/>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'DFW MSA'!$A$12</c15:sqref>
                        </c15:formulaRef>
                      </c:ext>
                    </c:extLst>
                    <c:strCache>
                      <c:ptCount val="1"/>
                      <c:pt idx="0">
                        <c:v>Nov-18</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MSA'!$B$12:$S$12</c15:sqref>
                        </c15:formulaRef>
                      </c:ext>
                    </c:extLst>
                    <c:numCache>
                      <c:formatCode>#0.0</c:formatCode>
                      <c:ptCount val="4"/>
                      <c:pt idx="0">
                        <c:v>3.2</c:v>
                      </c:pt>
                      <c:pt idx="1">
                        <c:v>3.2</c:v>
                      </c:pt>
                      <c:pt idx="2">
                        <c:v>3.5</c:v>
                      </c:pt>
                      <c:pt idx="3">
                        <c:v>3.5</c:v>
                      </c:pt>
                    </c:numCache>
                  </c:numRef>
                </c:val>
                <c:extLst xmlns:c15="http://schemas.microsoft.com/office/drawing/2012/chart">
                  <c:ext xmlns:c16="http://schemas.microsoft.com/office/drawing/2014/chart" uri="{C3380CC4-5D6E-409C-BE32-E72D297353CC}">
                    <c16:uniqueId val="{0000000B-F7C5-4EEE-96D3-8CDB003E6995}"/>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'DFW MSA'!$A$13</c15:sqref>
                        </c15:formulaRef>
                      </c:ext>
                    </c:extLst>
                    <c:strCache>
                      <c:ptCount val="1"/>
                      <c:pt idx="0">
                        <c:v>Dec-18</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MSA'!$B$13:$S$13</c15:sqref>
                        </c15:formulaRef>
                      </c:ext>
                    </c:extLst>
                    <c:numCache>
                      <c:formatCode>#0.0</c:formatCode>
                      <c:ptCount val="4"/>
                      <c:pt idx="0">
                        <c:v>3.3</c:v>
                      </c:pt>
                      <c:pt idx="1">
                        <c:v>3.3</c:v>
                      </c:pt>
                      <c:pt idx="2">
                        <c:v>3.6</c:v>
                      </c:pt>
                      <c:pt idx="3">
                        <c:v>3.7</c:v>
                      </c:pt>
                    </c:numCache>
                  </c:numRef>
                </c:val>
                <c:extLst xmlns:c15="http://schemas.microsoft.com/office/drawing/2012/chart">
                  <c:ext xmlns:c16="http://schemas.microsoft.com/office/drawing/2014/chart" uri="{C3380CC4-5D6E-409C-BE32-E72D297353CC}">
                    <c16:uniqueId val="{0000000C-F7C5-4EEE-96D3-8CDB003E6995}"/>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'DFW MSA'!$A$14</c15:sqref>
                        </c15:formulaRef>
                      </c:ext>
                    </c:extLst>
                    <c:strCache>
                      <c:ptCount val="1"/>
                      <c:pt idx="0">
                        <c:v>Jan-19</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MSA'!$B$14:$S$14</c15:sqref>
                        </c15:formulaRef>
                      </c:ext>
                    </c:extLst>
                    <c:numCache>
                      <c:formatCode>#0.0</c:formatCode>
                      <c:ptCount val="4"/>
                      <c:pt idx="0">
                        <c:v>4.0999999999999996</c:v>
                      </c:pt>
                      <c:pt idx="1">
                        <c:v>3.9</c:v>
                      </c:pt>
                      <c:pt idx="2">
                        <c:v>4.0999999999999996</c:v>
                      </c:pt>
                      <c:pt idx="3">
                        <c:v>4.4000000000000004</c:v>
                      </c:pt>
                    </c:numCache>
                  </c:numRef>
                </c:val>
                <c:extLst xmlns:c15="http://schemas.microsoft.com/office/drawing/2012/chart">
                  <c:ext xmlns:c16="http://schemas.microsoft.com/office/drawing/2014/chart" uri="{C3380CC4-5D6E-409C-BE32-E72D297353CC}">
                    <c16:uniqueId val="{0000000D-F7C5-4EEE-96D3-8CDB003E6995}"/>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'DFW MSA'!$A$15</c15:sqref>
                        </c15:formulaRef>
                      </c:ext>
                    </c:extLst>
                    <c:strCache>
                      <c:ptCount val="1"/>
                      <c:pt idx="0">
                        <c:v>Feb-19</c:v>
                      </c:pt>
                    </c:strCache>
                  </c:strRef>
                </c:tx>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MSA'!$B$15:$S$15</c15:sqref>
                        </c15:formulaRef>
                      </c:ext>
                    </c:extLst>
                    <c:numCache>
                      <c:formatCode>#0.0</c:formatCode>
                      <c:ptCount val="4"/>
                      <c:pt idx="0">
                        <c:v>3.4</c:v>
                      </c:pt>
                      <c:pt idx="1">
                        <c:v>3.4</c:v>
                      </c:pt>
                      <c:pt idx="2">
                        <c:v>3.7</c:v>
                      </c:pt>
                      <c:pt idx="3">
                        <c:v>4.0999999999999996</c:v>
                      </c:pt>
                    </c:numCache>
                  </c:numRef>
                </c:val>
                <c:extLst xmlns:c15="http://schemas.microsoft.com/office/drawing/2012/chart">
                  <c:ext xmlns:c16="http://schemas.microsoft.com/office/drawing/2014/chart" uri="{C3380CC4-5D6E-409C-BE32-E72D297353CC}">
                    <c16:uniqueId val="{0000000E-F7C5-4EEE-96D3-8CDB003E6995}"/>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'DFW MSA'!$A$16</c15:sqref>
                        </c15:formulaRef>
                      </c:ext>
                    </c:extLst>
                    <c:strCache>
                      <c:ptCount val="1"/>
                      <c:pt idx="0">
                        <c:v>Mar-19</c:v>
                      </c:pt>
                    </c:strCache>
                  </c:strRef>
                </c:tx>
                <c:spPr>
                  <a:solidFill>
                    <a:schemeClr val="accent3">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MSA'!$B$16:$S$16</c15:sqref>
                        </c15:formulaRef>
                      </c:ext>
                    </c:extLst>
                    <c:numCache>
                      <c:formatCode>#0.0</c:formatCode>
                      <c:ptCount val="4"/>
                      <c:pt idx="0">
                        <c:v>3.3</c:v>
                      </c:pt>
                      <c:pt idx="1">
                        <c:v>3.3</c:v>
                      </c:pt>
                      <c:pt idx="2">
                        <c:v>3.5</c:v>
                      </c:pt>
                      <c:pt idx="3">
                        <c:v>3.9</c:v>
                      </c:pt>
                    </c:numCache>
                  </c:numRef>
                </c:val>
                <c:extLst xmlns:c15="http://schemas.microsoft.com/office/drawing/2012/chart">
                  <c:ext xmlns:c16="http://schemas.microsoft.com/office/drawing/2014/chart" uri="{C3380CC4-5D6E-409C-BE32-E72D297353CC}">
                    <c16:uniqueId val="{0000000F-F7C5-4EEE-96D3-8CDB003E6995}"/>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'DFW MSA'!$A$17</c15:sqref>
                        </c15:formulaRef>
                      </c:ext>
                    </c:extLst>
                    <c:strCache>
                      <c:ptCount val="1"/>
                      <c:pt idx="0">
                        <c:v>Apr-19</c:v>
                      </c:pt>
                    </c:strCache>
                  </c:strRef>
                </c:tx>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MSA'!$B$17:$S$17</c15:sqref>
                        </c15:formulaRef>
                      </c:ext>
                    </c:extLst>
                    <c:numCache>
                      <c:formatCode>#0.0</c:formatCode>
                      <c:ptCount val="4"/>
                      <c:pt idx="0">
                        <c:v>2.8</c:v>
                      </c:pt>
                      <c:pt idx="1">
                        <c:v>2.8</c:v>
                      </c:pt>
                      <c:pt idx="2">
                        <c:v>3</c:v>
                      </c:pt>
                      <c:pt idx="3">
                        <c:v>3.3</c:v>
                      </c:pt>
                    </c:numCache>
                  </c:numRef>
                </c:val>
                <c:extLst xmlns:c15="http://schemas.microsoft.com/office/drawing/2012/chart">
                  <c:ext xmlns:c16="http://schemas.microsoft.com/office/drawing/2014/chart" uri="{C3380CC4-5D6E-409C-BE32-E72D297353CC}">
                    <c16:uniqueId val="{00000010-F7C5-4EEE-96D3-8CDB003E6995}"/>
                  </c:ext>
                </c:extLst>
              </c15:ser>
            </c15:filteredBarSeries>
            <c15:filteredBarSeries>
              <c15:ser>
                <c:idx val="16"/>
                <c:order val="16"/>
                <c:tx>
                  <c:strRef>
                    <c:extLst xmlns:c15="http://schemas.microsoft.com/office/drawing/2012/chart">
                      <c:ext xmlns:c15="http://schemas.microsoft.com/office/drawing/2012/chart" uri="{02D57815-91ED-43cb-92C2-25804820EDAC}">
                        <c15:formulaRef>
                          <c15:sqref>'DFW MSA'!$A$18</c15:sqref>
                        </c15:formulaRef>
                      </c:ext>
                    </c:extLst>
                    <c:strCache>
                      <c:ptCount val="1"/>
                      <c:pt idx="0">
                        <c:v>May-19</c:v>
                      </c:pt>
                    </c:strCache>
                  </c:strRef>
                </c:tx>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MSA'!$B$18:$S$18</c15:sqref>
                        </c15:formulaRef>
                      </c:ext>
                    </c:extLst>
                    <c:numCache>
                      <c:formatCode>#0.0</c:formatCode>
                      <c:ptCount val="4"/>
                      <c:pt idx="0">
                        <c:v>2.9</c:v>
                      </c:pt>
                      <c:pt idx="1">
                        <c:v>2.9</c:v>
                      </c:pt>
                      <c:pt idx="2">
                        <c:v>3.1</c:v>
                      </c:pt>
                      <c:pt idx="3">
                        <c:v>3.4</c:v>
                      </c:pt>
                    </c:numCache>
                  </c:numRef>
                </c:val>
                <c:extLst xmlns:c15="http://schemas.microsoft.com/office/drawing/2012/chart">
                  <c:ext xmlns:c16="http://schemas.microsoft.com/office/drawing/2014/chart" uri="{C3380CC4-5D6E-409C-BE32-E72D297353CC}">
                    <c16:uniqueId val="{00000011-F7C5-4EEE-96D3-8CDB003E6995}"/>
                  </c:ext>
                </c:extLst>
              </c15:ser>
            </c15:filteredBarSeries>
            <c15:filteredBarSeries>
              <c15:ser>
                <c:idx val="17"/>
                <c:order val="17"/>
                <c:tx>
                  <c:strRef>
                    <c:extLst xmlns:c15="http://schemas.microsoft.com/office/drawing/2012/chart">
                      <c:ext xmlns:c15="http://schemas.microsoft.com/office/drawing/2012/chart" uri="{02D57815-91ED-43cb-92C2-25804820EDAC}">
                        <c15:formulaRef>
                          <c15:sqref>'DFW MSA'!$A$19</c15:sqref>
                        </c15:formulaRef>
                      </c:ext>
                    </c:extLst>
                    <c:strCache>
                      <c:ptCount val="1"/>
                      <c:pt idx="0">
                        <c:v>Jun-19</c:v>
                      </c:pt>
                    </c:strCache>
                  </c:strRef>
                </c:tx>
                <c:spPr>
                  <a:solidFill>
                    <a:schemeClr val="accent6">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MSA'!$B$19:$S$19</c15:sqref>
                        </c15:formulaRef>
                      </c:ext>
                    </c:extLst>
                    <c:numCache>
                      <c:formatCode>#0.0</c:formatCode>
                      <c:ptCount val="4"/>
                      <c:pt idx="0">
                        <c:v>3.5</c:v>
                      </c:pt>
                      <c:pt idx="1">
                        <c:v>3.5</c:v>
                      </c:pt>
                      <c:pt idx="2">
                        <c:v>3.7</c:v>
                      </c:pt>
                      <c:pt idx="3">
                        <c:v>3.8</c:v>
                      </c:pt>
                    </c:numCache>
                  </c:numRef>
                </c:val>
                <c:extLst xmlns:c15="http://schemas.microsoft.com/office/drawing/2012/chart">
                  <c:ext xmlns:c16="http://schemas.microsoft.com/office/drawing/2014/chart" uri="{C3380CC4-5D6E-409C-BE32-E72D297353CC}">
                    <c16:uniqueId val="{00000012-F7C5-4EEE-96D3-8CDB003E6995}"/>
                  </c:ext>
                </c:extLst>
              </c15:ser>
            </c15:filteredBarSeries>
            <c15:filteredBarSeries>
              <c15:ser>
                <c:idx val="18"/>
                <c:order val="18"/>
                <c:tx>
                  <c:strRef>
                    <c:extLst xmlns:c15="http://schemas.microsoft.com/office/drawing/2012/chart">
                      <c:ext xmlns:c15="http://schemas.microsoft.com/office/drawing/2012/chart" uri="{02D57815-91ED-43cb-92C2-25804820EDAC}">
                        <c15:formulaRef>
                          <c15:sqref>'DFW MSA'!$A$20</c15:sqref>
                        </c15:formulaRef>
                      </c:ext>
                    </c:extLst>
                    <c:strCache>
                      <c:ptCount val="1"/>
                      <c:pt idx="0">
                        <c:v>Jul-19</c:v>
                      </c:pt>
                    </c:strCache>
                  </c:strRef>
                </c:tx>
                <c:spPr>
                  <a:solidFill>
                    <a:schemeClr val="accent1">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MSA'!$B$20:$S$20</c15:sqref>
                        </c15:formulaRef>
                      </c:ext>
                    </c:extLst>
                    <c:numCache>
                      <c:formatCode>#0.0</c:formatCode>
                      <c:ptCount val="4"/>
                      <c:pt idx="0">
                        <c:v>3.6</c:v>
                      </c:pt>
                      <c:pt idx="1">
                        <c:v>3.6</c:v>
                      </c:pt>
                      <c:pt idx="2">
                        <c:v>3.8</c:v>
                      </c:pt>
                      <c:pt idx="3">
                        <c:v>4</c:v>
                      </c:pt>
                    </c:numCache>
                  </c:numRef>
                </c:val>
                <c:extLst xmlns:c15="http://schemas.microsoft.com/office/drawing/2012/chart">
                  <c:ext xmlns:c16="http://schemas.microsoft.com/office/drawing/2014/chart" uri="{C3380CC4-5D6E-409C-BE32-E72D297353CC}">
                    <c16:uniqueId val="{00000013-F7C5-4EEE-96D3-8CDB003E6995}"/>
                  </c:ext>
                </c:extLst>
              </c15:ser>
            </c15:filteredBarSeries>
            <c15:filteredBarSeries>
              <c15:ser>
                <c:idx val="19"/>
                <c:order val="19"/>
                <c:tx>
                  <c:strRef>
                    <c:extLst xmlns:c15="http://schemas.microsoft.com/office/drawing/2012/chart">
                      <c:ext xmlns:c15="http://schemas.microsoft.com/office/drawing/2012/chart" uri="{02D57815-91ED-43cb-92C2-25804820EDAC}">
                        <c15:formulaRef>
                          <c15:sqref>'DFW MSA'!$A$21</c15:sqref>
                        </c15:formulaRef>
                      </c:ext>
                    </c:extLst>
                    <c:strCache>
                      <c:ptCount val="1"/>
                      <c:pt idx="0">
                        <c:v>Aug-19</c:v>
                      </c:pt>
                    </c:strCache>
                  </c:strRef>
                </c:tx>
                <c:spPr>
                  <a:solidFill>
                    <a:schemeClr val="accent2">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MSA'!$B$21:$S$21</c15:sqref>
                        </c15:formulaRef>
                      </c:ext>
                    </c:extLst>
                    <c:numCache>
                      <c:formatCode>#0.0</c:formatCode>
                      <c:ptCount val="4"/>
                      <c:pt idx="0">
                        <c:v>3.5</c:v>
                      </c:pt>
                      <c:pt idx="1">
                        <c:v>3.5</c:v>
                      </c:pt>
                      <c:pt idx="2">
                        <c:v>3.7</c:v>
                      </c:pt>
                      <c:pt idx="3">
                        <c:v>3.8</c:v>
                      </c:pt>
                    </c:numCache>
                  </c:numRef>
                </c:val>
                <c:extLst xmlns:c15="http://schemas.microsoft.com/office/drawing/2012/chart">
                  <c:ext xmlns:c16="http://schemas.microsoft.com/office/drawing/2014/chart" uri="{C3380CC4-5D6E-409C-BE32-E72D297353CC}">
                    <c16:uniqueId val="{00000014-F7C5-4EEE-96D3-8CDB003E6995}"/>
                  </c:ext>
                </c:extLst>
              </c15:ser>
            </c15:filteredBarSeries>
            <c15:filteredBarSeries>
              <c15:ser>
                <c:idx val="20"/>
                <c:order val="20"/>
                <c:tx>
                  <c:strRef>
                    <c:extLst xmlns:c15="http://schemas.microsoft.com/office/drawing/2012/chart">
                      <c:ext xmlns:c15="http://schemas.microsoft.com/office/drawing/2012/chart" uri="{02D57815-91ED-43cb-92C2-25804820EDAC}">
                        <c15:formulaRef>
                          <c15:sqref>'DFW MSA'!$A$22</c15:sqref>
                        </c15:formulaRef>
                      </c:ext>
                    </c:extLst>
                    <c:strCache>
                      <c:ptCount val="1"/>
                      <c:pt idx="0">
                        <c:v>Sep-19</c:v>
                      </c:pt>
                    </c:strCache>
                  </c:strRef>
                </c:tx>
                <c:spPr>
                  <a:solidFill>
                    <a:schemeClr val="accent3">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MSA'!$B$22:$S$22</c15:sqref>
                        </c15:formulaRef>
                      </c:ext>
                    </c:extLst>
                    <c:numCache>
                      <c:formatCode>#0.0</c:formatCode>
                      <c:ptCount val="4"/>
                      <c:pt idx="0">
                        <c:v>3.2</c:v>
                      </c:pt>
                      <c:pt idx="1">
                        <c:v>3.2</c:v>
                      </c:pt>
                      <c:pt idx="2">
                        <c:v>3.4</c:v>
                      </c:pt>
                      <c:pt idx="3">
                        <c:v>3.3</c:v>
                      </c:pt>
                    </c:numCache>
                  </c:numRef>
                </c:val>
                <c:extLst xmlns:c15="http://schemas.microsoft.com/office/drawing/2012/chart">
                  <c:ext xmlns:c16="http://schemas.microsoft.com/office/drawing/2014/chart" uri="{C3380CC4-5D6E-409C-BE32-E72D297353CC}">
                    <c16:uniqueId val="{00000015-F7C5-4EEE-96D3-8CDB003E6995}"/>
                  </c:ext>
                </c:extLst>
              </c15:ser>
            </c15:filteredBarSeries>
            <c15:filteredBarSeries>
              <c15:ser>
                <c:idx val="21"/>
                <c:order val="21"/>
                <c:tx>
                  <c:strRef>
                    <c:extLst xmlns:c15="http://schemas.microsoft.com/office/drawing/2012/chart">
                      <c:ext xmlns:c15="http://schemas.microsoft.com/office/drawing/2012/chart" uri="{02D57815-91ED-43cb-92C2-25804820EDAC}">
                        <c15:formulaRef>
                          <c15:sqref>'DFW MSA'!$A$23</c15:sqref>
                        </c15:formulaRef>
                      </c:ext>
                    </c:extLst>
                    <c:strCache>
                      <c:ptCount val="1"/>
                      <c:pt idx="0">
                        <c:v>Oct-19</c:v>
                      </c:pt>
                    </c:strCache>
                  </c:strRef>
                </c:tx>
                <c:spPr>
                  <a:solidFill>
                    <a:schemeClr val="accent4">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MSA'!$B$23:$S$23</c15:sqref>
                        </c15:formulaRef>
                      </c:ext>
                    </c:extLst>
                    <c:numCache>
                      <c:formatCode>#0.0</c:formatCode>
                      <c:ptCount val="4"/>
                      <c:pt idx="0">
                        <c:v>3.3</c:v>
                      </c:pt>
                      <c:pt idx="1">
                        <c:v>3.1</c:v>
                      </c:pt>
                      <c:pt idx="2">
                        <c:v>3.3</c:v>
                      </c:pt>
                      <c:pt idx="3">
                        <c:v>3.3</c:v>
                      </c:pt>
                    </c:numCache>
                  </c:numRef>
                </c:val>
                <c:extLst xmlns:c15="http://schemas.microsoft.com/office/drawing/2012/chart">
                  <c:ext xmlns:c16="http://schemas.microsoft.com/office/drawing/2014/chart" uri="{C3380CC4-5D6E-409C-BE32-E72D297353CC}">
                    <c16:uniqueId val="{00000016-F7C5-4EEE-96D3-8CDB003E6995}"/>
                  </c:ext>
                </c:extLst>
              </c15:ser>
            </c15:filteredBarSeries>
            <c15:filteredBarSeries>
              <c15:ser>
                <c:idx val="22"/>
                <c:order val="22"/>
                <c:tx>
                  <c:strRef>
                    <c:extLst xmlns:c15="http://schemas.microsoft.com/office/drawing/2012/chart">
                      <c:ext xmlns:c15="http://schemas.microsoft.com/office/drawing/2012/chart" uri="{02D57815-91ED-43cb-92C2-25804820EDAC}">
                        <c15:formulaRef>
                          <c15:sqref>'DFW MSA'!$A$24</c15:sqref>
                        </c15:formulaRef>
                      </c:ext>
                    </c:extLst>
                    <c:strCache>
                      <c:ptCount val="1"/>
                      <c:pt idx="0">
                        <c:v>Nov-19</c:v>
                      </c:pt>
                    </c:strCache>
                  </c:strRef>
                </c:tx>
                <c:spPr>
                  <a:solidFill>
                    <a:schemeClr val="accent5">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MSA'!$B$24:$S$24</c15:sqref>
                        </c15:formulaRef>
                      </c:ext>
                    </c:extLst>
                    <c:numCache>
                      <c:formatCode>#0.0</c:formatCode>
                      <c:ptCount val="4"/>
                      <c:pt idx="0">
                        <c:v>3.1</c:v>
                      </c:pt>
                      <c:pt idx="1">
                        <c:v>3.1</c:v>
                      </c:pt>
                      <c:pt idx="2">
                        <c:v>3.4</c:v>
                      </c:pt>
                      <c:pt idx="3">
                        <c:v>3.3</c:v>
                      </c:pt>
                    </c:numCache>
                  </c:numRef>
                </c:val>
                <c:extLst xmlns:c15="http://schemas.microsoft.com/office/drawing/2012/chart">
                  <c:ext xmlns:c16="http://schemas.microsoft.com/office/drawing/2014/chart" uri="{C3380CC4-5D6E-409C-BE32-E72D297353CC}">
                    <c16:uniqueId val="{00000017-F7C5-4EEE-96D3-8CDB003E6995}"/>
                  </c:ext>
                </c:extLst>
              </c15:ser>
            </c15:filteredBarSeries>
            <c15:filteredBarSeries>
              <c15:ser>
                <c:idx val="23"/>
                <c:order val="23"/>
                <c:tx>
                  <c:strRef>
                    <c:extLst xmlns:c15="http://schemas.microsoft.com/office/drawing/2012/chart">
                      <c:ext xmlns:c15="http://schemas.microsoft.com/office/drawing/2012/chart" uri="{02D57815-91ED-43cb-92C2-25804820EDAC}">
                        <c15:formulaRef>
                          <c15:sqref>'DFW MSA'!$A$25</c15:sqref>
                        </c15:formulaRef>
                      </c:ext>
                    </c:extLst>
                    <c:strCache>
                      <c:ptCount val="1"/>
                      <c:pt idx="0">
                        <c:v>Dec-19</c:v>
                      </c:pt>
                    </c:strCache>
                  </c:strRef>
                </c:tx>
                <c:spPr>
                  <a:solidFill>
                    <a:schemeClr val="accent6">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MSA'!$B$25:$S$25</c15:sqref>
                        </c15:formulaRef>
                      </c:ext>
                    </c:extLst>
                    <c:numCache>
                      <c:formatCode>#0.0</c:formatCode>
                      <c:ptCount val="4"/>
                      <c:pt idx="0">
                        <c:v>2.9</c:v>
                      </c:pt>
                      <c:pt idx="1">
                        <c:v>2.9</c:v>
                      </c:pt>
                      <c:pt idx="2">
                        <c:v>3.3</c:v>
                      </c:pt>
                      <c:pt idx="3">
                        <c:v>3.4</c:v>
                      </c:pt>
                    </c:numCache>
                  </c:numRef>
                </c:val>
                <c:extLst xmlns:c15="http://schemas.microsoft.com/office/drawing/2012/chart">
                  <c:ext xmlns:c16="http://schemas.microsoft.com/office/drawing/2014/chart" uri="{C3380CC4-5D6E-409C-BE32-E72D297353CC}">
                    <c16:uniqueId val="{00000018-F7C5-4EEE-96D3-8CDB003E6995}"/>
                  </c:ext>
                </c:extLst>
              </c15:ser>
            </c15:filteredBarSeries>
            <c15:filteredBarSeries>
              <c15:ser>
                <c:idx val="24"/>
                <c:order val="24"/>
                <c:tx>
                  <c:strRef>
                    <c:extLst xmlns:c15="http://schemas.microsoft.com/office/drawing/2012/chart">
                      <c:ext xmlns:c15="http://schemas.microsoft.com/office/drawing/2012/chart" uri="{02D57815-91ED-43cb-92C2-25804820EDAC}">
                        <c15:formulaRef>
                          <c15:sqref>'DFW MSA'!$A$26</c15:sqref>
                        </c15:formulaRef>
                      </c:ext>
                    </c:extLst>
                    <c:strCache>
                      <c:ptCount val="1"/>
                      <c:pt idx="0">
                        <c:v>Jan-20</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MSA'!$B$26:$S$26</c15:sqref>
                        </c15:formulaRef>
                      </c:ext>
                    </c:extLst>
                    <c:numCache>
                      <c:formatCode>#0.0</c:formatCode>
                      <c:ptCount val="4"/>
                      <c:pt idx="0">
                        <c:v>3.3</c:v>
                      </c:pt>
                      <c:pt idx="1">
                        <c:v>3.3</c:v>
                      </c:pt>
                      <c:pt idx="2">
                        <c:v>3.8</c:v>
                      </c:pt>
                      <c:pt idx="3">
                        <c:v>4</c:v>
                      </c:pt>
                    </c:numCache>
                  </c:numRef>
                </c:val>
                <c:extLst xmlns:c15="http://schemas.microsoft.com/office/drawing/2012/chart">
                  <c:ext xmlns:c16="http://schemas.microsoft.com/office/drawing/2014/chart" uri="{C3380CC4-5D6E-409C-BE32-E72D297353CC}">
                    <c16:uniqueId val="{00000019-F7C5-4EEE-96D3-8CDB003E6995}"/>
                  </c:ext>
                </c:extLst>
              </c15:ser>
            </c15:filteredBarSeries>
            <c15:filteredBarSeries>
              <c15:ser>
                <c:idx val="25"/>
                <c:order val="25"/>
                <c:tx>
                  <c:strRef>
                    <c:extLst xmlns:c15="http://schemas.microsoft.com/office/drawing/2012/chart">
                      <c:ext xmlns:c15="http://schemas.microsoft.com/office/drawing/2012/chart" uri="{02D57815-91ED-43cb-92C2-25804820EDAC}">
                        <c15:formulaRef>
                          <c15:sqref>'DFW MSA'!$A$27</c15:sqref>
                        </c15:formulaRef>
                      </c:ext>
                    </c:extLst>
                    <c:strCache>
                      <c:ptCount val="1"/>
                      <c:pt idx="0">
                        <c:v>Feb-20</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MSA'!$B$27:$S$27</c15:sqref>
                        </c15:formulaRef>
                      </c:ext>
                    </c:extLst>
                    <c:numCache>
                      <c:formatCode>#0.0</c:formatCode>
                      <c:ptCount val="4"/>
                      <c:pt idx="0">
                        <c:v>3.2</c:v>
                      </c:pt>
                      <c:pt idx="1">
                        <c:v>3.2</c:v>
                      </c:pt>
                      <c:pt idx="2">
                        <c:v>3.6</c:v>
                      </c:pt>
                      <c:pt idx="3">
                        <c:v>3.8</c:v>
                      </c:pt>
                    </c:numCache>
                  </c:numRef>
                </c:val>
                <c:extLst xmlns:c15="http://schemas.microsoft.com/office/drawing/2012/chart">
                  <c:ext xmlns:c16="http://schemas.microsoft.com/office/drawing/2014/chart" uri="{C3380CC4-5D6E-409C-BE32-E72D297353CC}">
                    <c16:uniqueId val="{0000001A-F7C5-4EEE-96D3-8CDB003E6995}"/>
                  </c:ext>
                </c:extLst>
              </c15:ser>
            </c15:filteredBarSeries>
            <c15:filteredBarSeries>
              <c15:ser>
                <c:idx val="26"/>
                <c:order val="26"/>
                <c:tx>
                  <c:strRef>
                    <c:extLst xmlns:c15="http://schemas.microsoft.com/office/drawing/2012/chart">
                      <c:ext xmlns:c15="http://schemas.microsoft.com/office/drawing/2012/chart" uri="{02D57815-91ED-43cb-92C2-25804820EDAC}">
                        <c15:formulaRef>
                          <c15:sqref>'DFW MSA'!$A$28</c15:sqref>
                        </c15:formulaRef>
                      </c:ext>
                    </c:extLst>
                    <c:strCache>
                      <c:ptCount val="1"/>
                      <c:pt idx="0">
                        <c:v>Mar-20</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MSA'!$B$28:$S$28</c15:sqref>
                        </c15:formulaRef>
                      </c:ext>
                    </c:extLst>
                    <c:numCache>
                      <c:formatCode>#0.0</c:formatCode>
                      <c:ptCount val="4"/>
                      <c:pt idx="0">
                        <c:v>4.7</c:v>
                      </c:pt>
                      <c:pt idx="1">
                        <c:v>4.5999999999999996</c:v>
                      </c:pt>
                      <c:pt idx="2">
                        <c:v>5.0999999999999996</c:v>
                      </c:pt>
                      <c:pt idx="3">
                        <c:v>4.5</c:v>
                      </c:pt>
                    </c:numCache>
                  </c:numRef>
                </c:val>
                <c:extLst xmlns:c15="http://schemas.microsoft.com/office/drawing/2012/chart">
                  <c:ext xmlns:c16="http://schemas.microsoft.com/office/drawing/2014/chart" uri="{C3380CC4-5D6E-409C-BE32-E72D297353CC}">
                    <c16:uniqueId val="{0000001B-F7C5-4EEE-96D3-8CDB003E6995}"/>
                  </c:ext>
                </c:extLst>
              </c15:ser>
            </c15:filteredBarSeries>
            <c15:filteredBarSeries>
              <c15:ser>
                <c:idx val="27"/>
                <c:order val="27"/>
                <c:tx>
                  <c:strRef>
                    <c:extLst xmlns:c15="http://schemas.microsoft.com/office/drawing/2012/chart">
                      <c:ext xmlns:c15="http://schemas.microsoft.com/office/drawing/2012/chart" uri="{02D57815-91ED-43cb-92C2-25804820EDAC}">
                        <c15:formulaRef>
                          <c15:sqref>'DFW MSA'!$A$29</c15:sqref>
                        </c15:formulaRef>
                      </c:ext>
                    </c:extLst>
                    <c:strCache>
                      <c:ptCount val="1"/>
                      <c:pt idx="0">
                        <c:v>Apr-20</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MSA'!$B$29:$S$29</c15:sqref>
                        </c15:formulaRef>
                      </c:ext>
                    </c:extLst>
                    <c:numCache>
                      <c:formatCode>#0.0</c:formatCode>
                      <c:ptCount val="4"/>
                      <c:pt idx="0">
                        <c:v>13.4</c:v>
                      </c:pt>
                      <c:pt idx="1">
                        <c:v>12.8</c:v>
                      </c:pt>
                      <c:pt idx="2">
                        <c:v>13.1</c:v>
                      </c:pt>
                      <c:pt idx="3">
                        <c:v>14.4</c:v>
                      </c:pt>
                    </c:numCache>
                  </c:numRef>
                </c:val>
                <c:extLst xmlns:c15="http://schemas.microsoft.com/office/drawing/2012/chart">
                  <c:ext xmlns:c16="http://schemas.microsoft.com/office/drawing/2014/chart" uri="{C3380CC4-5D6E-409C-BE32-E72D297353CC}">
                    <c16:uniqueId val="{0000001C-F7C5-4EEE-96D3-8CDB003E6995}"/>
                  </c:ext>
                </c:extLst>
              </c15:ser>
            </c15:filteredBarSeries>
            <c15:filteredBarSeries>
              <c15:ser>
                <c:idx val="28"/>
                <c:order val="28"/>
                <c:tx>
                  <c:strRef>
                    <c:extLst xmlns:c15="http://schemas.microsoft.com/office/drawing/2012/chart">
                      <c:ext xmlns:c15="http://schemas.microsoft.com/office/drawing/2012/chart" uri="{02D57815-91ED-43cb-92C2-25804820EDAC}">
                        <c15:formulaRef>
                          <c15:sqref>'DFW MSA'!$A$30</c15:sqref>
                        </c15:formulaRef>
                      </c:ext>
                    </c:extLst>
                    <c:strCache>
                      <c:ptCount val="1"/>
                      <c:pt idx="0">
                        <c:v>May-20</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MSA'!$B$30:$S$30</c15:sqref>
                        </c15:formulaRef>
                      </c:ext>
                    </c:extLst>
                    <c:numCache>
                      <c:formatCode>#0.0</c:formatCode>
                      <c:ptCount val="4"/>
                      <c:pt idx="0">
                        <c:v>13</c:v>
                      </c:pt>
                      <c:pt idx="1">
                        <c:v>12.3</c:v>
                      </c:pt>
                      <c:pt idx="2">
                        <c:v>12.7</c:v>
                      </c:pt>
                      <c:pt idx="3">
                        <c:v>13</c:v>
                      </c:pt>
                    </c:numCache>
                  </c:numRef>
                </c:val>
                <c:extLst xmlns:c15="http://schemas.microsoft.com/office/drawing/2012/chart">
                  <c:ext xmlns:c16="http://schemas.microsoft.com/office/drawing/2014/chart" uri="{C3380CC4-5D6E-409C-BE32-E72D297353CC}">
                    <c16:uniqueId val="{0000001D-F7C5-4EEE-96D3-8CDB003E6995}"/>
                  </c:ext>
                </c:extLst>
              </c15:ser>
            </c15:filteredBarSeries>
            <c15:filteredBarSeries>
              <c15:ser>
                <c:idx val="29"/>
                <c:order val="29"/>
                <c:tx>
                  <c:strRef>
                    <c:extLst xmlns:c15="http://schemas.microsoft.com/office/drawing/2012/chart">
                      <c:ext xmlns:c15="http://schemas.microsoft.com/office/drawing/2012/chart" uri="{02D57815-91ED-43cb-92C2-25804820EDAC}">
                        <c15:formulaRef>
                          <c15:sqref>'DFW MSA'!$A$31</c15:sqref>
                        </c15:formulaRef>
                      </c:ext>
                    </c:extLst>
                    <c:strCache>
                      <c:ptCount val="1"/>
                      <c:pt idx="0">
                        <c:v>Jun-20</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MSA'!$B$31:$S$31</c15:sqref>
                        </c15:formulaRef>
                      </c:ext>
                    </c:extLst>
                    <c:numCache>
                      <c:formatCode>#0.0</c:formatCode>
                      <c:ptCount val="4"/>
                      <c:pt idx="0">
                        <c:v>8.6</c:v>
                      </c:pt>
                      <c:pt idx="1">
                        <c:v>8.1999999999999993</c:v>
                      </c:pt>
                      <c:pt idx="2">
                        <c:v>8.6999999999999993</c:v>
                      </c:pt>
                      <c:pt idx="3">
                        <c:v>11.2</c:v>
                      </c:pt>
                    </c:numCache>
                  </c:numRef>
                </c:val>
                <c:extLst xmlns:c15="http://schemas.microsoft.com/office/drawing/2012/chart">
                  <c:ext xmlns:c16="http://schemas.microsoft.com/office/drawing/2014/chart" uri="{C3380CC4-5D6E-409C-BE32-E72D297353CC}">
                    <c16:uniqueId val="{0000001E-F7C5-4EEE-96D3-8CDB003E6995}"/>
                  </c:ext>
                </c:extLst>
              </c15:ser>
            </c15:filteredBarSeries>
            <c15:filteredBarSeries>
              <c15:ser>
                <c:idx val="30"/>
                <c:order val="30"/>
                <c:tx>
                  <c:strRef>
                    <c:extLst xmlns:c15="http://schemas.microsoft.com/office/drawing/2012/chart">
                      <c:ext xmlns:c15="http://schemas.microsoft.com/office/drawing/2012/chart" uri="{02D57815-91ED-43cb-92C2-25804820EDAC}">
                        <c15:formulaRef>
                          <c15:sqref>'DFW MSA'!$A$32</c15:sqref>
                        </c15:formulaRef>
                      </c:ext>
                    </c:extLst>
                    <c:strCache>
                      <c:ptCount val="1"/>
                      <c:pt idx="0">
                        <c:v>Jul-20</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MSA'!$B$32:$S$32</c15:sqref>
                        </c15:formulaRef>
                      </c:ext>
                    </c:extLst>
                    <c:numCache>
                      <c:formatCode>#0.0</c:formatCode>
                      <c:ptCount val="4"/>
                      <c:pt idx="0">
                        <c:v>7.9</c:v>
                      </c:pt>
                      <c:pt idx="1">
                        <c:v>7.6</c:v>
                      </c:pt>
                      <c:pt idx="2">
                        <c:v>8.1999999999999993</c:v>
                      </c:pt>
                      <c:pt idx="3">
                        <c:v>10.5</c:v>
                      </c:pt>
                    </c:numCache>
                  </c:numRef>
                </c:val>
                <c:extLst xmlns:c15="http://schemas.microsoft.com/office/drawing/2012/chart">
                  <c:ext xmlns:c16="http://schemas.microsoft.com/office/drawing/2014/chart" uri="{C3380CC4-5D6E-409C-BE32-E72D297353CC}">
                    <c16:uniqueId val="{0000001F-F7C5-4EEE-96D3-8CDB003E6995}"/>
                  </c:ext>
                </c:extLst>
              </c15:ser>
            </c15:filteredBarSeries>
            <c15:filteredBarSeries>
              <c15:ser>
                <c:idx val="31"/>
                <c:order val="31"/>
                <c:tx>
                  <c:strRef>
                    <c:extLst xmlns:c15="http://schemas.microsoft.com/office/drawing/2012/chart">
                      <c:ext xmlns:c15="http://schemas.microsoft.com/office/drawing/2012/chart" uri="{02D57815-91ED-43cb-92C2-25804820EDAC}">
                        <c15:formulaRef>
                          <c15:sqref>'DFW MSA'!$A$33</c15:sqref>
                        </c15:formulaRef>
                      </c:ext>
                    </c:extLst>
                    <c:strCache>
                      <c:ptCount val="1"/>
                      <c:pt idx="0">
                        <c:v>Aug-20</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MSA'!$B$33:$S$33</c15:sqref>
                        </c15:formulaRef>
                      </c:ext>
                    </c:extLst>
                    <c:numCache>
                      <c:formatCode>#0.0</c:formatCode>
                      <c:ptCount val="4"/>
                      <c:pt idx="0">
                        <c:v>6.5</c:v>
                      </c:pt>
                      <c:pt idx="1">
                        <c:v>6.3</c:v>
                      </c:pt>
                      <c:pt idx="2" formatCode="General">
                        <c:v>6.8</c:v>
                      </c:pt>
                      <c:pt idx="3">
                        <c:v>8.5</c:v>
                      </c:pt>
                    </c:numCache>
                  </c:numRef>
                </c:val>
                <c:extLst xmlns:c15="http://schemas.microsoft.com/office/drawing/2012/chart">
                  <c:ext xmlns:c16="http://schemas.microsoft.com/office/drawing/2014/chart" uri="{C3380CC4-5D6E-409C-BE32-E72D297353CC}">
                    <c16:uniqueId val="{00000020-F7C5-4EEE-96D3-8CDB003E6995}"/>
                  </c:ext>
                </c:extLst>
              </c15:ser>
            </c15:filteredBarSeries>
            <c15:filteredBarSeries>
              <c15:ser>
                <c:idx val="32"/>
                <c:order val="32"/>
                <c:tx>
                  <c:strRef>
                    <c:extLst xmlns:c15="http://schemas.microsoft.com/office/drawing/2012/chart">
                      <c:ext xmlns:c15="http://schemas.microsoft.com/office/drawing/2012/chart" uri="{02D57815-91ED-43cb-92C2-25804820EDAC}">
                        <c15:formulaRef>
                          <c15:sqref>'DFW MSA'!$A$34</c15:sqref>
                        </c15:formulaRef>
                      </c:ext>
                    </c:extLst>
                    <c:strCache>
                      <c:ptCount val="1"/>
                      <c:pt idx="0">
                        <c:v>Sep-20</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MSA'!$B$34:$S$34</c15:sqref>
                        </c15:formulaRef>
                      </c:ext>
                    </c:extLst>
                    <c:numCache>
                      <c:formatCode>#0.0</c:formatCode>
                      <c:ptCount val="4"/>
                      <c:pt idx="0">
                        <c:v>7.8</c:v>
                      </c:pt>
                      <c:pt idx="1">
                        <c:v>7.4</c:v>
                      </c:pt>
                      <c:pt idx="2" formatCode="General">
                        <c:v>8.1999999999999993</c:v>
                      </c:pt>
                      <c:pt idx="3">
                        <c:v>7.7</c:v>
                      </c:pt>
                    </c:numCache>
                  </c:numRef>
                </c:val>
                <c:extLst xmlns:c15="http://schemas.microsoft.com/office/drawing/2012/chart">
                  <c:ext xmlns:c16="http://schemas.microsoft.com/office/drawing/2014/chart" uri="{C3380CC4-5D6E-409C-BE32-E72D297353CC}">
                    <c16:uniqueId val="{00000021-F7C5-4EEE-96D3-8CDB003E6995}"/>
                  </c:ext>
                </c:extLst>
              </c15:ser>
            </c15:filteredBarSeries>
            <c15:filteredBarSeries>
              <c15:ser>
                <c:idx val="33"/>
                <c:order val="33"/>
                <c:tx>
                  <c:strRef>
                    <c:extLst xmlns:c15="http://schemas.microsoft.com/office/drawing/2012/chart">
                      <c:ext xmlns:c15="http://schemas.microsoft.com/office/drawing/2012/chart" uri="{02D57815-91ED-43cb-92C2-25804820EDAC}">
                        <c15:formulaRef>
                          <c15:sqref>'DFW MSA'!$A$35</c15:sqref>
                        </c15:formulaRef>
                      </c:ext>
                    </c:extLst>
                    <c:strCache>
                      <c:ptCount val="1"/>
                      <c:pt idx="0">
                        <c:v>Oct-20</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MSA'!$B$35:$S$35</c15:sqref>
                        </c15:formulaRef>
                      </c:ext>
                    </c:extLst>
                    <c:numCache>
                      <c:formatCode>General</c:formatCode>
                      <c:ptCount val="4"/>
                      <c:pt idx="0" formatCode="#0.0">
                        <c:v>6.3</c:v>
                      </c:pt>
                      <c:pt idx="1">
                        <c:v>6.1</c:v>
                      </c:pt>
                      <c:pt idx="2">
                        <c:v>6.9</c:v>
                      </c:pt>
                      <c:pt idx="3">
                        <c:v>6.9</c:v>
                      </c:pt>
                    </c:numCache>
                  </c:numRef>
                </c:val>
                <c:extLst xmlns:c15="http://schemas.microsoft.com/office/drawing/2012/chart">
                  <c:ext xmlns:c16="http://schemas.microsoft.com/office/drawing/2014/chart" uri="{C3380CC4-5D6E-409C-BE32-E72D297353CC}">
                    <c16:uniqueId val="{00000022-F7C5-4EEE-96D3-8CDB003E6995}"/>
                  </c:ext>
                </c:extLst>
              </c15:ser>
            </c15:filteredBarSeries>
            <c15:filteredBarSeries>
              <c15:ser>
                <c:idx val="35"/>
                <c:order val="34"/>
                <c:tx>
                  <c:strRef>
                    <c:extLst xmlns:c15="http://schemas.microsoft.com/office/drawing/2012/chart">
                      <c:ext xmlns:c15="http://schemas.microsoft.com/office/drawing/2012/chart" uri="{02D57815-91ED-43cb-92C2-25804820EDAC}">
                        <c15:formulaRef>
                          <c15:sqref>'DFW MSA'!$A$39</c15:sqref>
                        </c15:formulaRef>
                      </c:ext>
                    </c:extLst>
                    <c:strCache>
                      <c:ptCount val="1"/>
                      <c:pt idx="0">
                        <c:v>Feb-21</c:v>
                      </c:pt>
                    </c:strCache>
                  </c:strRef>
                </c:tx>
                <c:spPr>
                  <a:solidFill>
                    <a:schemeClr val="accent6">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MSA'!$B$39:$S$39</c15:sqref>
                        </c15:formulaRef>
                      </c:ext>
                    </c:extLst>
                    <c:numCache>
                      <c:formatCode>General</c:formatCode>
                      <c:ptCount val="4"/>
                      <c:pt idx="0" formatCode="#0.0">
                        <c:v>7.1</c:v>
                      </c:pt>
                      <c:pt idx="1">
                        <c:v>6.8</c:v>
                      </c:pt>
                      <c:pt idx="2">
                        <c:v>7.5</c:v>
                      </c:pt>
                      <c:pt idx="3">
                        <c:v>6.6</c:v>
                      </c:pt>
                    </c:numCache>
                  </c:numRef>
                </c:val>
                <c:extLst xmlns:c15="http://schemas.microsoft.com/office/drawing/2012/chart">
                  <c:ext xmlns:c16="http://schemas.microsoft.com/office/drawing/2014/chart" uri="{C3380CC4-5D6E-409C-BE32-E72D297353CC}">
                    <c16:uniqueId val="{00000023-F7C5-4EEE-96D3-8CDB003E6995}"/>
                  </c:ext>
                </c:extLst>
              </c15:ser>
            </c15:filteredBarSeries>
            <c15:filteredBarSeries>
              <c15:ser>
                <c:idx val="34"/>
                <c:order val="35"/>
                <c:tx>
                  <c:strRef>
                    <c:extLst xmlns:c15="http://schemas.microsoft.com/office/drawing/2012/chart">
                      <c:ext xmlns:c15="http://schemas.microsoft.com/office/drawing/2012/chart" uri="{02D57815-91ED-43cb-92C2-25804820EDAC}">
                        <c15:formulaRef>
                          <c15:sqref>'DFW MSA'!$A$37</c15:sqref>
                        </c15:formulaRef>
                      </c:ext>
                    </c:extLst>
                    <c:strCache>
                      <c:ptCount val="1"/>
                      <c:pt idx="0">
                        <c:v>Dec-20</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MSA'!$B$37:$S$37</c15:sqref>
                        </c15:formulaRef>
                      </c:ext>
                    </c:extLst>
                    <c:numCache>
                      <c:formatCode>General</c:formatCode>
                      <c:ptCount val="4"/>
                      <c:pt idx="0" formatCode="#0.0">
                        <c:v>6.6</c:v>
                      </c:pt>
                      <c:pt idx="1">
                        <c:v>6.3</c:v>
                      </c:pt>
                      <c:pt idx="2">
                        <c:v>7.1</c:v>
                      </c:pt>
                      <c:pt idx="3">
                        <c:v>6.5</c:v>
                      </c:pt>
                    </c:numCache>
                  </c:numRef>
                </c:val>
                <c:extLst xmlns:c15="http://schemas.microsoft.com/office/drawing/2012/chart">
                  <c:ext xmlns:c16="http://schemas.microsoft.com/office/drawing/2014/chart" uri="{C3380CC4-5D6E-409C-BE32-E72D297353CC}">
                    <c16:uniqueId val="{00000024-F7C5-4EEE-96D3-8CDB003E6995}"/>
                  </c:ext>
                </c:extLst>
              </c15:ser>
            </c15:filteredBarSeries>
            <c15:filteredBarSeries>
              <c15:ser>
                <c:idx val="36"/>
                <c:order val="36"/>
                <c:tx>
                  <c:strRef>
                    <c:extLst xmlns:c15="http://schemas.microsoft.com/office/drawing/2012/chart">
                      <c:ext xmlns:c15="http://schemas.microsoft.com/office/drawing/2012/chart" uri="{02D57815-91ED-43cb-92C2-25804820EDAC}">
                        <c15:formulaRef>
                          <c15:sqref>'DFW MSA'!$A$38</c15:sqref>
                        </c15:formulaRef>
                      </c:ext>
                    </c:extLst>
                    <c:strCache>
                      <c:ptCount val="1"/>
                      <c:pt idx="0">
                        <c:v>Jan-21</c:v>
                      </c:pt>
                    </c:strCache>
                  </c:strRef>
                </c:tx>
                <c:spPr>
                  <a:solidFill>
                    <a:schemeClr val="accent1">
                      <a:lumMod val="70000"/>
                      <a:lumOff val="3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MSA'!$B$38:$S$38</c15:sqref>
                        </c15:formulaRef>
                      </c:ext>
                    </c:extLst>
                    <c:numCache>
                      <c:formatCode>General</c:formatCode>
                      <c:ptCount val="4"/>
                      <c:pt idx="0" formatCode="#0.0">
                        <c:v>6.8</c:v>
                      </c:pt>
                      <c:pt idx="1">
                        <c:v>6.5</c:v>
                      </c:pt>
                      <c:pt idx="2">
                        <c:v>7.3</c:v>
                      </c:pt>
                      <c:pt idx="3">
                        <c:v>6.8</c:v>
                      </c:pt>
                    </c:numCache>
                  </c:numRef>
                </c:val>
                <c:extLst xmlns:c15="http://schemas.microsoft.com/office/drawing/2012/chart">
                  <c:ext xmlns:c16="http://schemas.microsoft.com/office/drawing/2014/chart" uri="{C3380CC4-5D6E-409C-BE32-E72D297353CC}">
                    <c16:uniqueId val="{00000025-F7C5-4EEE-96D3-8CDB003E6995}"/>
                  </c:ext>
                </c:extLst>
              </c15:ser>
            </c15:filteredBarSeries>
            <c15:filteredBarSeries>
              <c15:ser>
                <c:idx val="37"/>
                <c:order val="37"/>
                <c:tx>
                  <c:strRef>
                    <c:extLst xmlns:c15="http://schemas.microsoft.com/office/drawing/2012/chart">
                      <c:ext xmlns:c15="http://schemas.microsoft.com/office/drawing/2012/chart" uri="{02D57815-91ED-43cb-92C2-25804820EDAC}">
                        <c15:formulaRef>
                          <c15:sqref>'DFW MSA'!$A$39</c15:sqref>
                        </c15:formulaRef>
                      </c:ext>
                    </c:extLst>
                    <c:strCache>
                      <c:ptCount val="1"/>
                      <c:pt idx="0">
                        <c:v>Feb-21</c:v>
                      </c:pt>
                    </c:strCache>
                  </c:strRef>
                </c:tx>
                <c:spPr>
                  <a:solidFill>
                    <a:schemeClr val="accent2">
                      <a:lumMod val="70000"/>
                      <a:lumOff val="3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MSA'!$B$39:$S$39</c15:sqref>
                        </c15:formulaRef>
                      </c:ext>
                    </c:extLst>
                    <c:numCache>
                      <c:formatCode>General</c:formatCode>
                      <c:ptCount val="4"/>
                      <c:pt idx="0" formatCode="#0.0">
                        <c:v>7.1</c:v>
                      </c:pt>
                      <c:pt idx="1">
                        <c:v>6.8</c:v>
                      </c:pt>
                      <c:pt idx="2">
                        <c:v>7.5</c:v>
                      </c:pt>
                      <c:pt idx="3">
                        <c:v>6.6</c:v>
                      </c:pt>
                    </c:numCache>
                  </c:numRef>
                </c:val>
                <c:extLst xmlns:c15="http://schemas.microsoft.com/office/drawing/2012/chart">
                  <c:ext xmlns:c16="http://schemas.microsoft.com/office/drawing/2014/chart" uri="{C3380CC4-5D6E-409C-BE32-E72D297353CC}">
                    <c16:uniqueId val="{00000026-F7C5-4EEE-96D3-8CDB003E6995}"/>
                  </c:ext>
                </c:extLst>
              </c15:ser>
            </c15:filteredBarSeries>
            <c15:filteredBarSeries>
              <c15:ser>
                <c:idx val="39"/>
                <c:order val="39"/>
                <c:tx>
                  <c:strRef>
                    <c:extLst xmlns:c15="http://schemas.microsoft.com/office/drawing/2012/chart">
                      <c:ext xmlns:c15="http://schemas.microsoft.com/office/drawing/2012/chart" uri="{02D57815-91ED-43cb-92C2-25804820EDAC}">
                        <c15:formulaRef>
                          <c15:sqref>'DFW MSA'!$A$41</c15:sqref>
                        </c15:formulaRef>
                      </c:ext>
                    </c:extLst>
                    <c:strCache>
                      <c:ptCount val="1"/>
                      <c:pt idx="0">
                        <c:v>Apr-21</c:v>
                      </c:pt>
                    </c:strCache>
                  </c:strRef>
                </c:tx>
                <c:spPr>
                  <a:solidFill>
                    <a:schemeClr val="accent4">
                      <a:lumMod val="70000"/>
                      <a:lumOff val="3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MSA'!$B$41:$S$41</c15:sqref>
                        </c15:formulaRef>
                      </c:ext>
                    </c:extLst>
                    <c:numCache>
                      <c:formatCode>General</c:formatCode>
                      <c:ptCount val="4"/>
                      <c:pt idx="0" formatCode="#0.0">
                        <c:v>5.9</c:v>
                      </c:pt>
                      <c:pt idx="1">
                        <c:v>5.7</c:v>
                      </c:pt>
                      <c:pt idx="2">
                        <c:v>6.3</c:v>
                      </c:pt>
                      <c:pt idx="3">
                        <c:v>5.7</c:v>
                      </c:pt>
                    </c:numCache>
                  </c:numRef>
                </c:val>
                <c:extLst xmlns:c15="http://schemas.microsoft.com/office/drawing/2012/chart">
                  <c:ext xmlns:c16="http://schemas.microsoft.com/office/drawing/2014/chart" uri="{C3380CC4-5D6E-409C-BE32-E72D297353CC}">
                    <c16:uniqueId val="{00000027-F7C5-4EEE-96D3-8CDB003E6995}"/>
                  </c:ext>
                </c:extLst>
              </c15:ser>
            </c15:filteredBarSeries>
            <c15:filteredBarSeries>
              <c15:ser>
                <c:idx val="40"/>
                <c:order val="40"/>
                <c:tx>
                  <c:strRef>
                    <c:extLst xmlns:c15="http://schemas.microsoft.com/office/drawing/2012/chart">
                      <c:ext xmlns:c15="http://schemas.microsoft.com/office/drawing/2012/chart" uri="{02D57815-91ED-43cb-92C2-25804820EDAC}">
                        <c15:formulaRef>
                          <c15:sqref>'DFW MSA'!$A$42</c15:sqref>
                        </c15:formulaRef>
                      </c:ext>
                    </c:extLst>
                    <c:strCache>
                      <c:ptCount val="1"/>
                      <c:pt idx="0">
                        <c:v>May-21</c:v>
                      </c:pt>
                    </c:strCache>
                  </c:strRef>
                </c:tx>
                <c:spPr>
                  <a:solidFill>
                    <a:schemeClr val="accent5">
                      <a:lumMod val="70000"/>
                      <a:lumOff val="3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MSA'!$B$42:$S$42</c15:sqref>
                        </c15:formulaRef>
                      </c:ext>
                    </c:extLst>
                    <c:numCache>
                      <c:formatCode>General</c:formatCode>
                      <c:ptCount val="4"/>
                      <c:pt idx="0" formatCode="#0.0">
                        <c:v>5.6</c:v>
                      </c:pt>
                      <c:pt idx="1">
                        <c:v>5.3</c:v>
                      </c:pt>
                      <c:pt idx="2">
                        <c:v>5.9</c:v>
                      </c:pt>
                      <c:pt idx="3">
                        <c:v>5.5</c:v>
                      </c:pt>
                    </c:numCache>
                  </c:numRef>
                </c:val>
                <c:extLst xmlns:c15="http://schemas.microsoft.com/office/drawing/2012/chart">
                  <c:ext xmlns:c16="http://schemas.microsoft.com/office/drawing/2014/chart" uri="{C3380CC4-5D6E-409C-BE32-E72D297353CC}">
                    <c16:uniqueId val="{00000028-F7C5-4EEE-96D3-8CDB003E6995}"/>
                  </c:ext>
                </c:extLst>
              </c15:ser>
            </c15:filteredBarSeries>
            <c15:filteredBarSeries>
              <c15:ser>
                <c:idx val="41"/>
                <c:order val="41"/>
                <c:tx>
                  <c:strRef>
                    <c:extLst xmlns:c15="http://schemas.microsoft.com/office/drawing/2012/chart">
                      <c:ext xmlns:c15="http://schemas.microsoft.com/office/drawing/2012/chart" uri="{02D57815-91ED-43cb-92C2-25804820EDAC}">
                        <c15:formulaRef>
                          <c15:sqref>'DFW MSA'!$A$43</c15:sqref>
                        </c15:formulaRef>
                      </c:ext>
                    </c:extLst>
                    <c:strCache>
                      <c:ptCount val="1"/>
                      <c:pt idx="0">
                        <c:v>Jun-21</c:v>
                      </c:pt>
                    </c:strCache>
                  </c:strRef>
                </c:tx>
                <c:spPr>
                  <a:solidFill>
                    <a:schemeClr val="accent6">
                      <a:lumMod val="70000"/>
                      <a:lumOff val="3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MSA'!$B$43:$S$43</c15:sqref>
                        </c15:formulaRef>
                      </c:ext>
                    </c:extLst>
                    <c:numCache>
                      <c:formatCode>General</c:formatCode>
                      <c:ptCount val="4"/>
                      <c:pt idx="0" formatCode="#0.0">
                        <c:v>6.3</c:v>
                      </c:pt>
                      <c:pt idx="1">
                        <c:v>6</c:v>
                      </c:pt>
                      <c:pt idx="2">
                        <c:v>6.6</c:v>
                      </c:pt>
                      <c:pt idx="3">
                        <c:v>6.1</c:v>
                      </c:pt>
                    </c:numCache>
                  </c:numRef>
                </c:val>
                <c:extLst xmlns:c15="http://schemas.microsoft.com/office/drawing/2012/chart">
                  <c:ext xmlns:c16="http://schemas.microsoft.com/office/drawing/2014/chart" uri="{C3380CC4-5D6E-409C-BE32-E72D297353CC}">
                    <c16:uniqueId val="{00000029-F7C5-4EEE-96D3-8CDB003E6995}"/>
                  </c:ext>
                </c:extLst>
              </c15:ser>
            </c15:filteredBarSeries>
            <c15:filteredBarSeries>
              <c15:ser>
                <c:idx val="42"/>
                <c:order val="42"/>
                <c:tx>
                  <c:strRef>
                    <c:extLst xmlns:c15="http://schemas.microsoft.com/office/drawing/2012/chart">
                      <c:ext xmlns:c15="http://schemas.microsoft.com/office/drawing/2012/chart" uri="{02D57815-91ED-43cb-92C2-25804820EDAC}">
                        <c15:formulaRef>
                          <c15:sqref>'DFW MSA'!$A$44</c15:sqref>
                        </c15:formulaRef>
                      </c:ext>
                    </c:extLst>
                    <c:strCache>
                      <c:ptCount val="1"/>
                      <c:pt idx="0">
                        <c:v>Jul-21</c:v>
                      </c:pt>
                    </c:strCache>
                  </c:strRef>
                </c:tx>
                <c:spPr>
                  <a:solidFill>
                    <a:schemeClr val="accent1">
                      <a:lumMod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MSA'!$B$44:$S$44</c15:sqref>
                        </c15:formulaRef>
                      </c:ext>
                    </c:extLst>
                    <c:numCache>
                      <c:formatCode>General</c:formatCode>
                      <c:ptCount val="4"/>
                      <c:pt idx="0" formatCode="#0.0">
                        <c:v>5.6</c:v>
                      </c:pt>
                      <c:pt idx="1">
                        <c:v>5.3</c:v>
                      </c:pt>
                      <c:pt idx="2">
                        <c:v>6</c:v>
                      </c:pt>
                      <c:pt idx="3">
                        <c:v>5.7</c:v>
                      </c:pt>
                    </c:numCache>
                  </c:numRef>
                </c:val>
                <c:extLst xmlns:c15="http://schemas.microsoft.com/office/drawing/2012/chart">
                  <c:ext xmlns:c16="http://schemas.microsoft.com/office/drawing/2014/chart" uri="{C3380CC4-5D6E-409C-BE32-E72D297353CC}">
                    <c16:uniqueId val="{0000002A-F7C5-4EEE-96D3-8CDB003E6995}"/>
                  </c:ext>
                </c:extLst>
              </c15:ser>
            </c15:filteredBarSeries>
            <c15:filteredBarSeries>
              <c15:ser>
                <c:idx val="43"/>
                <c:order val="43"/>
                <c:tx>
                  <c:strRef>
                    <c:extLst xmlns:c15="http://schemas.microsoft.com/office/drawing/2012/chart">
                      <c:ext xmlns:c15="http://schemas.microsoft.com/office/drawing/2012/chart" uri="{02D57815-91ED-43cb-92C2-25804820EDAC}">
                        <c15:formulaRef>
                          <c15:sqref>'DFW MSA'!$A$45</c15:sqref>
                        </c15:formulaRef>
                      </c:ext>
                    </c:extLst>
                    <c:strCache>
                      <c:ptCount val="1"/>
                      <c:pt idx="0">
                        <c:v>Aug-21</c:v>
                      </c:pt>
                    </c:strCache>
                  </c:strRef>
                </c:tx>
                <c:spPr>
                  <a:solidFill>
                    <a:schemeClr val="accent2">
                      <a:lumMod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MSA'!$B$45:$S$45</c15:sqref>
                        </c15:formulaRef>
                      </c:ext>
                    </c:extLst>
                    <c:numCache>
                      <c:formatCode>General</c:formatCode>
                      <c:ptCount val="4"/>
                      <c:pt idx="0" formatCode="#0.0">
                        <c:v>4.9000000000000004</c:v>
                      </c:pt>
                      <c:pt idx="1">
                        <c:v>4.7</c:v>
                      </c:pt>
                      <c:pt idx="2">
                        <c:v>5.3</c:v>
                      </c:pt>
                      <c:pt idx="3">
                        <c:v>5.3</c:v>
                      </c:pt>
                    </c:numCache>
                  </c:numRef>
                </c:val>
                <c:extLst xmlns:c15="http://schemas.microsoft.com/office/drawing/2012/chart">
                  <c:ext xmlns:c16="http://schemas.microsoft.com/office/drawing/2014/chart" uri="{C3380CC4-5D6E-409C-BE32-E72D297353CC}">
                    <c16:uniqueId val="{0000002B-F7C5-4EEE-96D3-8CDB003E6995}"/>
                  </c:ext>
                </c:extLst>
              </c15:ser>
            </c15:filteredBarSeries>
            <c15:filteredBarSeries>
              <c15:ser>
                <c:idx val="44"/>
                <c:order val="44"/>
                <c:tx>
                  <c:strRef>
                    <c:extLst xmlns:c15="http://schemas.microsoft.com/office/drawing/2012/chart">
                      <c:ext xmlns:c15="http://schemas.microsoft.com/office/drawing/2012/chart" uri="{02D57815-91ED-43cb-92C2-25804820EDAC}">
                        <c15:formulaRef>
                          <c15:sqref>'DFW MSA'!$A$46</c15:sqref>
                        </c15:formulaRef>
                      </c:ext>
                    </c:extLst>
                    <c:strCache>
                      <c:ptCount val="1"/>
                      <c:pt idx="0">
                        <c:v>Sep-21</c:v>
                      </c:pt>
                    </c:strCache>
                  </c:strRef>
                </c:tx>
                <c:spPr>
                  <a:solidFill>
                    <a:schemeClr val="accent3">
                      <a:lumMod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MSA'!$B$46:$S$46</c15:sqref>
                        </c15:formulaRef>
                      </c:ext>
                    </c:extLst>
                    <c:numCache>
                      <c:formatCode>General</c:formatCode>
                      <c:ptCount val="4"/>
                      <c:pt idx="0" formatCode="#0.0">
                        <c:v>4.5</c:v>
                      </c:pt>
                      <c:pt idx="1">
                        <c:v>4.4000000000000004</c:v>
                      </c:pt>
                      <c:pt idx="2">
                        <c:v>4.9000000000000004</c:v>
                      </c:pt>
                      <c:pt idx="3">
                        <c:v>4.5999999999999996</c:v>
                      </c:pt>
                    </c:numCache>
                  </c:numRef>
                </c:val>
                <c:extLst xmlns:c15="http://schemas.microsoft.com/office/drawing/2012/chart">
                  <c:ext xmlns:c16="http://schemas.microsoft.com/office/drawing/2014/chart" uri="{C3380CC4-5D6E-409C-BE32-E72D297353CC}">
                    <c16:uniqueId val="{0000002C-F7C5-4EEE-96D3-8CDB003E6995}"/>
                  </c:ext>
                </c:extLst>
              </c15:ser>
            </c15:filteredBarSeries>
            <c15:filteredBarSeries>
              <c15:ser>
                <c:idx val="45"/>
                <c:order val="45"/>
                <c:tx>
                  <c:strRef>
                    <c:extLst xmlns:c15="http://schemas.microsoft.com/office/drawing/2012/chart">
                      <c:ext xmlns:c15="http://schemas.microsoft.com/office/drawing/2012/chart" uri="{02D57815-91ED-43cb-92C2-25804820EDAC}">
                        <c15:formulaRef>
                          <c15:sqref>'DFW MSA'!$A$47</c15:sqref>
                        </c15:formulaRef>
                      </c:ext>
                    </c:extLst>
                    <c:strCache>
                      <c:ptCount val="1"/>
                      <c:pt idx="0">
                        <c:v>Oct-21</c:v>
                      </c:pt>
                    </c:strCache>
                  </c:strRef>
                </c:tx>
                <c:spPr>
                  <a:solidFill>
                    <a:schemeClr val="accent4">
                      <a:lumMod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MSA'!$B$47:$S$47</c15:sqref>
                        </c15:formulaRef>
                      </c:ext>
                    </c:extLst>
                    <c:numCache>
                      <c:formatCode>General</c:formatCode>
                      <c:ptCount val="4"/>
                      <c:pt idx="0" formatCode="#0.0">
                        <c:v>4.4000000000000004</c:v>
                      </c:pt>
                      <c:pt idx="1">
                        <c:v>4.2</c:v>
                      </c:pt>
                      <c:pt idx="2">
                        <c:v>4.8</c:v>
                      </c:pt>
                      <c:pt idx="3">
                        <c:v>4.3</c:v>
                      </c:pt>
                    </c:numCache>
                  </c:numRef>
                </c:val>
                <c:extLst xmlns:c15="http://schemas.microsoft.com/office/drawing/2012/chart">
                  <c:ext xmlns:c16="http://schemas.microsoft.com/office/drawing/2014/chart" uri="{C3380CC4-5D6E-409C-BE32-E72D297353CC}">
                    <c16:uniqueId val="{0000002D-F7C5-4EEE-96D3-8CDB003E6995}"/>
                  </c:ext>
                </c:extLst>
              </c15:ser>
            </c15:filteredBarSeries>
            <c15:filteredBarSeries>
              <c15:ser>
                <c:idx val="46"/>
                <c:order val="46"/>
                <c:tx>
                  <c:strRef>
                    <c:extLst xmlns:c15="http://schemas.microsoft.com/office/drawing/2012/chart">
                      <c:ext xmlns:c15="http://schemas.microsoft.com/office/drawing/2012/chart" uri="{02D57815-91ED-43cb-92C2-25804820EDAC}">
                        <c15:formulaRef>
                          <c15:sqref>'DFW MSA'!$A$51</c15:sqref>
                        </c15:formulaRef>
                      </c:ext>
                    </c:extLst>
                    <c:strCache>
                      <c:ptCount val="1"/>
                      <c:pt idx="0">
                        <c:v>Feb-22</c:v>
                      </c:pt>
                    </c:strCache>
                  </c:strRef>
                </c:tx>
                <c:spPr>
                  <a:solidFill>
                    <a:schemeClr val="accent5">
                      <a:lumMod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'DFW MSA'!$B$1:$S$1</c15:sqref>
                        </c15:formulaRef>
                      </c:ext>
                    </c:extLst>
                    <c:strCache>
                      <c:ptCount val="4"/>
                      <c:pt idx="0">
                        <c:v>Tarrant Co.</c:v>
                      </c:pt>
                      <c:pt idx="1">
                        <c:v>DFW</c:v>
                      </c:pt>
                      <c:pt idx="2">
                        <c:v>Texas</c:v>
                      </c:pt>
                      <c:pt idx="3">
                        <c:v>US</c:v>
                      </c:pt>
                    </c:strCache>
                  </c:strRef>
                </c:cat>
                <c:val>
                  <c:numRef>
                    <c:extLst xmlns:c15="http://schemas.microsoft.com/office/drawing/2012/chart">
                      <c:ext xmlns:c15="http://schemas.microsoft.com/office/drawing/2012/chart" uri="{02D57815-91ED-43cb-92C2-25804820EDAC}">
                        <c15:formulaRef>
                          <c15:sqref>'DFW MSA'!$B$51:$S$51</c15:sqref>
                        </c15:formulaRef>
                      </c:ext>
                    </c:extLst>
                    <c:numCache>
                      <c:formatCode>General</c:formatCode>
                      <c:ptCount val="4"/>
                      <c:pt idx="0" formatCode="#0.0">
                        <c:v>4.2</c:v>
                      </c:pt>
                      <c:pt idx="1">
                        <c:v>4.0999999999999996</c:v>
                      </c:pt>
                      <c:pt idx="2">
                        <c:v>4.7</c:v>
                      </c:pt>
                      <c:pt idx="3">
                        <c:v>4.0999999999999996</c:v>
                      </c:pt>
                    </c:numCache>
                  </c:numRef>
                </c:val>
                <c:extLst xmlns:c15="http://schemas.microsoft.com/office/drawing/2012/chart">
                  <c:ext xmlns:c16="http://schemas.microsoft.com/office/drawing/2014/chart" uri="{C3380CC4-5D6E-409C-BE32-E72D297353CC}">
                    <c16:uniqueId val="{0000002E-F7C5-4EEE-96D3-8CDB003E6995}"/>
                  </c:ext>
                </c:extLst>
              </c15:ser>
            </c15:filteredBarSeries>
          </c:ext>
        </c:extLst>
      </c:barChart>
      <c:catAx>
        <c:axId val="1994485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577305232"/>
        <c:crosses val="autoZero"/>
        <c:auto val="1"/>
        <c:lblAlgn val="ctr"/>
        <c:lblOffset val="100"/>
        <c:noMultiLvlLbl val="0"/>
      </c:catAx>
      <c:valAx>
        <c:axId val="1577305232"/>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994485744"/>
        <c:crosses val="autoZero"/>
        <c:crossBetween val="between"/>
      </c:valAx>
      <c:spPr>
        <a:noFill/>
        <a:ln>
          <a:noFill/>
        </a:ln>
        <a:effectLst/>
      </c:spPr>
    </c:plotArea>
    <c:legend>
      <c:legendPos val="b"/>
      <c:layout>
        <c:manualLayout>
          <c:xMode val="edge"/>
          <c:yMode val="edge"/>
          <c:x val="0.34159988293119625"/>
          <c:y val="0.92470869625634966"/>
          <c:w val="0.36368555220936627"/>
          <c:h val="6.143395357495145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rgbClr val="FFFBEE"/>
    </a:solidFill>
    <a:ln>
      <a:noFill/>
    </a:ln>
    <a:effectLst/>
  </c:spPr>
  <c:txPr>
    <a:bodyPr/>
    <a:lstStyle/>
    <a:p>
      <a:pPr>
        <a:defRPr sz="12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Texas ISD Enrollment Change</a:t>
            </a:r>
          </a:p>
        </c:rich>
      </c:tx>
      <c:layout>
        <c:manualLayout>
          <c:xMode val="edge"/>
          <c:yMode val="edge"/>
          <c:x val="0.36449436467500385"/>
          <c:y val="5.9330478427038723E-3"/>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11473399448766693"/>
          <c:y val="0.10170847383525566"/>
          <c:w val="0.84410905889451926"/>
          <c:h val="0.80340119647206265"/>
        </c:manualLayout>
      </c:layout>
      <c:barChart>
        <c:barDir val="col"/>
        <c:grouping val="clustered"/>
        <c:varyColors val="0"/>
        <c:ser>
          <c:idx val="0"/>
          <c:order val="0"/>
          <c:spPr>
            <a:solidFill>
              <a:schemeClr val="accent2">
                <a:lumMod val="75000"/>
              </a:schemeClr>
            </a:solidFill>
            <a:ln>
              <a:noFill/>
            </a:ln>
            <a:effectLst/>
          </c:spPr>
          <c:invertIfNegative val="0"/>
          <c:dPt>
            <c:idx val="5"/>
            <c:invertIfNegative val="0"/>
            <c:bubble3D val="0"/>
            <c:spPr>
              <a:solidFill>
                <a:schemeClr val="accent1"/>
              </a:solidFill>
              <a:ln>
                <a:noFill/>
              </a:ln>
              <a:effectLst/>
            </c:spPr>
            <c:extLst>
              <c:ext xmlns:c16="http://schemas.microsoft.com/office/drawing/2014/chart" uri="{C3380CC4-5D6E-409C-BE32-E72D297353CC}">
                <c16:uniqueId val="{00000001-1832-4332-9F8C-5380B436C5A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'Region Compare- updated 21_22'!$N$32:$T$32</c:f>
              <c:strCache>
                <c:ptCount val="7"/>
                <c:pt idx="0">
                  <c:v>2015/16</c:v>
                </c:pt>
                <c:pt idx="1">
                  <c:v>2016/17</c:v>
                </c:pt>
                <c:pt idx="2">
                  <c:v>2017/18</c:v>
                </c:pt>
                <c:pt idx="3">
                  <c:v>2018/19</c:v>
                </c:pt>
                <c:pt idx="4">
                  <c:v>2019/20</c:v>
                </c:pt>
                <c:pt idx="5">
                  <c:v>2020/21</c:v>
                </c:pt>
                <c:pt idx="6">
                  <c:v>2021/22</c:v>
                </c:pt>
              </c:strCache>
            </c:strRef>
          </c:cat>
          <c:val>
            <c:numRef>
              <c:f>'Region Compare- updated 21_22'!$N$30:$T$30</c:f>
              <c:numCache>
                <c:formatCode>General</c:formatCode>
                <c:ptCount val="7"/>
                <c:pt idx="0">
                  <c:v>67522</c:v>
                </c:pt>
                <c:pt idx="1">
                  <c:v>59540</c:v>
                </c:pt>
                <c:pt idx="2">
                  <c:v>40555</c:v>
                </c:pt>
                <c:pt idx="3">
                  <c:v>32228</c:v>
                </c:pt>
                <c:pt idx="4">
                  <c:v>62030</c:v>
                </c:pt>
                <c:pt idx="5">
                  <c:v>-122350</c:v>
                </c:pt>
                <c:pt idx="6">
                  <c:v>55780</c:v>
                </c:pt>
              </c:numCache>
            </c:numRef>
          </c:val>
          <c:extLst>
            <c:ext xmlns:c16="http://schemas.microsoft.com/office/drawing/2014/chart" uri="{C3380CC4-5D6E-409C-BE32-E72D297353CC}">
              <c16:uniqueId val="{00000002-1832-4332-9F8C-5380B436C5A2}"/>
            </c:ext>
          </c:extLst>
        </c:ser>
        <c:dLbls>
          <c:dLblPos val="outEnd"/>
          <c:showLegendKey val="0"/>
          <c:showVal val="1"/>
          <c:showCatName val="0"/>
          <c:showSerName val="0"/>
          <c:showPercent val="0"/>
          <c:showBubbleSize val="0"/>
        </c:dLbls>
        <c:gapWidth val="100"/>
        <c:overlap val="-24"/>
        <c:axId val="239716856"/>
        <c:axId val="239717248"/>
      </c:barChart>
      <c:catAx>
        <c:axId val="239716856"/>
        <c:scaling>
          <c:orientation val="minMax"/>
        </c:scaling>
        <c:delete val="0"/>
        <c:axPos val="b"/>
        <c:numFmt formatCode="General" sourceLinked="0"/>
        <c:majorTickMark val="none"/>
        <c:minorTickMark val="none"/>
        <c:tickLblPos val="nextTo"/>
        <c:spPr>
          <a:noFill/>
          <a:ln w="9525" cap="flat" cmpd="sng" algn="ctr">
            <a:solidFill>
              <a:schemeClr val="tx2">
                <a:lumMod val="15000"/>
                <a:lumOff val="85000"/>
              </a:schemeClr>
            </a:solidFill>
            <a:round/>
          </a:ln>
          <a:effectLst/>
        </c:spPr>
        <c:txPr>
          <a:bodyPr rot="-2700000" spcFirstLastPara="1" vertOverflow="ellipsis" wrap="square" anchor="ctr" anchorCtr="1"/>
          <a:lstStyle/>
          <a:p>
            <a:pPr>
              <a:defRPr sz="1197" b="0" i="0" u="none" strike="noStrike" kern="1200" baseline="0">
                <a:solidFill>
                  <a:schemeClr val="tx2"/>
                </a:solidFill>
                <a:latin typeface="+mn-lt"/>
                <a:ea typeface="+mn-ea"/>
                <a:cs typeface="+mn-cs"/>
              </a:defRPr>
            </a:pPr>
            <a:endParaRPr lang="en-US"/>
          </a:p>
        </c:txPr>
        <c:crossAx val="239717248"/>
        <c:crosses val="autoZero"/>
        <c:auto val="1"/>
        <c:lblAlgn val="ctr"/>
        <c:lblOffset val="100"/>
        <c:noMultiLvlLbl val="0"/>
      </c:catAx>
      <c:valAx>
        <c:axId val="239717248"/>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39716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n-US"/>
              <a:t>Annual District Home Sales</a:t>
            </a:r>
          </a:p>
        </c:rich>
      </c:tx>
      <c:overlay val="0"/>
      <c:spPr>
        <a:noFill/>
        <a:ln>
          <a:noFill/>
        </a:ln>
        <a:effectLst/>
      </c:spPr>
    </c:title>
    <c:autoTitleDeleted val="0"/>
    <c:plotArea>
      <c:layout/>
      <c:barChart>
        <c:barDir val="col"/>
        <c:grouping val="stacked"/>
        <c:varyColors val="0"/>
        <c:ser>
          <c:idx val="0"/>
          <c:order val="0"/>
          <c:tx>
            <c:strRef>
              <c:f>Sheet1!$D$6</c:f>
              <c:strCache>
                <c:ptCount val="1"/>
                <c:pt idx="0">
                  <c:v>Total Home Sales</c:v>
                </c:pt>
              </c:strCache>
            </c:strRef>
          </c:tx>
          <c:spPr>
            <a:solidFill>
              <a:srgbClr val="442A99"/>
            </a:solidFill>
            <a:ln>
              <a:noFill/>
            </a:ln>
            <a:effectLst/>
          </c:spPr>
          <c:invertIfNegative val="0"/>
          <c:dLbls>
            <c:spPr>
              <a:noFill/>
              <a:ln>
                <a:noFill/>
              </a:ln>
              <a:effectLst/>
            </c:spPr>
            <c:txPr>
              <a:bodyPr wrap="square" lIns="38100" tIns="19050" rIns="38100" bIns="19050" anchor="ctr">
                <a:spAutoFit/>
              </a:bodyPr>
              <a:lstStyle/>
              <a:p>
                <a:pPr>
                  <a:defRPr sz="1200" b="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Sheet1!$E$1:$Q$1</c:f>
              <c:strCach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 YTD</c:v>
                </c:pt>
              </c:strCache>
            </c:strRef>
          </c:cat>
          <c:val>
            <c:numRef>
              <c:f>Sheet1!$E$6:$Q$6</c:f>
              <c:numCache>
                <c:formatCode>_(* #,##0_);_(* \(#,##0\);_(* "-"??_);_(@_)</c:formatCode>
                <c:ptCount val="13"/>
                <c:pt idx="0">
                  <c:v>2325</c:v>
                </c:pt>
                <c:pt idx="1">
                  <c:v>2104</c:v>
                </c:pt>
                <c:pt idx="2">
                  <c:v>2265</c:v>
                </c:pt>
                <c:pt idx="3">
                  <c:v>3194</c:v>
                </c:pt>
                <c:pt idx="4">
                  <c:v>3464</c:v>
                </c:pt>
                <c:pt idx="5">
                  <c:v>3741</c:v>
                </c:pt>
                <c:pt idx="6">
                  <c:v>3737</c:v>
                </c:pt>
                <c:pt idx="7">
                  <c:v>3757</c:v>
                </c:pt>
                <c:pt idx="8">
                  <c:v>3648</c:v>
                </c:pt>
                <c:pt idx="9">
                  <c:v>4777</c:v>
                </c:pt>
                <c:pt idx="10">
                  <c:v>4994</c:v>
                </c:pt>
                <c:pt idx="11">
                  <c:v>4314</c:v>
                </c:pt>
                <c:pt idx="12">
                  <c:v>802</c:v>
                </c:pt>
              </c:numCache>
            </c:numRef>
          </c:val>
          <c:extLst>
            <c:ext xmlns:c16="http://schemas.microsoft.com/office/drawing/2014/chart" uri="{C3380CC4-5D6E-409C-BE32-E72D297353CC}">
              <c16:uniqueId val="{00000000-A6EF-4A2A-A451-8337FC6B40D3}"/>
            </c:ext>
          </c:extLst>
        </c:ser>
        <c:dLbls>
          <c:dLblPos val="ctr"/>
          <c:showLegendKey val="0"/>
          <c:showVal val="1"/>
          <c:showCatName val="0"/>
          <c:showSerName val="0"/>
          <c:showPercent val="0"/>
          <c:showBubbleSize val="0"/>
        </c:dLbls>
        <c:gapWidth val="80"/>
        <c:overlap val="100"/>
        <c:axId val="327399840"/>
        <c:axId val="327400232"/>
      </c:barChart>
      <c:catAx>
        <c:axId val="327399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327400232"/>
        <c:crosses val="autoZero"/>
        <c:auto val="1"/>
        <c:lblAlgn val="ctr"/>
        <c:lblOffset val="100"/>
        <c:noMultiLvlLbl val="0"/>
      </c:catAx>
      <c:valAx>
        <c:axId val="327400232"/>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vert="horz"/>
          <a:lstStyle/>
          <a:p>
            <a:pPr>
              <a:defRPr/>
            </a:pPr>
            <a:endParaRPr lang="en-US"/>
          </a:p>
        </c:txPr>
        <c:crossAx val="327399840"/>
        <c:crosses val="autoZero"/>
        <c:crossBetween val="between"/>
      </c:valAx>
      <c:spPr>
        <a:noFill/>
        <a:ln>
          <a:noFill/>
        </a:ln>
        <a:effectLst/>
      </c:spPr>
    </c:plotArea>
    <c:legend>
      <c:legendPos val="b"/>
      <c:overlay val="0"/>
      <c:spPr>
        <a:noFill/>
        <a:ln>
          <a:noFill/>
        </a:ln>
        <a:effectLst/>
      </c:spPr>
      <c:txPr>
        <a:bodyPr rot="0" vert="horz"/>
        <a:lstStyle/>
        <a:p>
          <a:pPr>
            <a:defRPr/>
          </a:pPr>
          <a:endParaRPr lang="en-US"/>
        </a:p>
      </c:txPr>
    </c:legend>
    <c:plotVisOnly val="1"/>
    <c:dispBlanksAs val="gap"/>
    <c:showDLblsOverMax val="0"/>
  </c:chart>
  <c:spPr>
    <a:noFill/>
    <a:ln>
      <a:noFill/>
    </a:ln>
    <a:effectLst/>
  </c:spPr>
  <c:txPr>
    <a:bodyPr/>
    <a:lstStyle/>
    <a:p>
      <a:pPr>
        <a:defRPr sz="1050">
          <a:solidFill>
            <a:sysClr val="windowText" lastClr="000000"/>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ysClr val="windowText" lastClr="000000"/>
                </a:solidFill>
                <a:latin typeface="+mn-lt"/>
                <a:ea typeface="+mn-ea"/>
                <a:cs typeface="+mn-cs"/>
              </a:defRPr>
            </a:pPr>
            <a:r>
              <a:rPr lang="en-US" dirty="0"/>
              <a:t>Average District New vs Existing Home Sale Price, 2010 – March</a:t>
            </a:r>
            <a:r>
              <a:rPr lang="en-US" baseline="0" dirty="0"/>
              <a:t> 2022</a:t>
            </a:r>
            <a:endParaRPr lang="en-US" dirty="0"/>
          </a:p>
        </c:rich>
      </c:tx>
      <c:layout>
        <c:manualLayout>
          <c:xMode val="edge"/>
          <c:yMode val="edge"/>
          <c:x val="0.2662405347173914"/>
          <c:y val="3.7088532663753903E-3"/>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Sheet1!$B$7</c:f>
              <c:strCache>
                <c:ptCount val="1"/>
                <c:pt idx="0">
                  <c:v>Avg New Home Price</c:v>
                </c:pt>
              </c:strCache>
            </c:strRef>
          </c:tx>
          <c:spPr>
            <a:ln w="28575" cap="rnd">
              <a:solidFill>
                <a:srgbClr val="442A99"/>
              </a:solidFill>
              <a:round/>
            </a:ln>
            <a:effectLst/>
          </c:spPr>
          <c:marker>
            <c:symbol val="circle"/>
            <c:size val="5"/>
            <c:spPr>
              <a:solidFill>
                <a:srgbClr val="442A99"/>
              </a:solidFill>
              <a:ln w="9525">
                <a:solidFill>
                  <a:srgbClr val="442A99"/>
                </a:solidFill>
              </a:ln>
              <a:effectLst/>
            </c:spPr>
          </c:marker>
          <c:cat>
            <c:strRef>
              <c:f>Sheet1!$A$8:$A$20</c:f>
              <c:strCach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 YTD</c:v>
                </c:pt>
              </c:strCache>
            </c:strRef>
          </c:cat>
          <c:val>
            <c:numRef>
              <c:f>Sheet1!$B$8:$B$20</c:f>
              <c:numCache>
                <c:formatCode>"$"#,##0_);[Red]\("$"#,##0\)</c:formatCode>
                <c:ptCount val="13"/>
                <c:pt idx="0">
                  <c:v>161003</c:v>
                </c:pt>
                <c:pt idx="1">
                  <c:v>168397</c:v>
                </c:pt>
                <c:pt idx="2">
                  <c:v>177456</c:v>
                </c:pt>
                <c:pt idx="3">
                  <c:v>189753</c:v>
                </c:pt>
                <c:pt idx="4">
                  <c:v>205965</c:v>
                </c:pt>
                <c:pt idx="5">
                  <c:v>224715</c:v>
                </c:pt>
                <c:pt idx="6">
                  <c:v>247270</c:v>
                </c:pt>
                <c:pt idx="7">
                  <c:v>262235</c:v>
                </c:pt>
                <c:pt idx="8">
                  <c:v>273941</c:v>
                </c:pt>
                <c:pt idx="9">
                  <c:v>272368</c:v>
                </c:pt>
                <c:pt idx="10">
                  <c:v>278726</c:v>
                </c:pt>
                <c:pt idx="11">
                  <c:v>322444</c:v>
                </c:pt>
                <c:pt idx="12">
                  <c:v>405627</c:v>
                </c:pt>
              </c:numCache>
            </c:numRef>
          </c:val>
          <c:smooth val="0"/>
          <c:extLst>
            <c:ext xmlns:c16="http://schemas.microsoft.com/office/drawing/2014/chart" uri="{C3380CC4-5D6E-409C-BE32-E72D297353CC}">
              <c16:uniqueId val="{00000000-2CE8-4347-A9BB-B7BB756B47CF}"/>
            </c:ext>
          </c:extLst>
        </c:ser>
        <c:ser>
          <c:idx val="1"/>
          <c:order val="1"/>
          <c:tx>
            <c:strRef>
              <c:f>Sheet1!$C$7</c:f>
              <c:strCache>
                <c:ptCount val="1"/>
                <c:pt idx="0">
                  <c:v>Avg Existing Home Price</c:v>
                </c:pt>
              </c:strCache>
            </c:strRef>
          </c:tx>
          <c:spPr>
            <a:ln w="28575" cap="rnd">
              <a:solidFill>
                <a:srgbClr val="8EEFCC"/>
              </a:solidFill>
              <a:round/>
            </a:ln>
            <a:effectLst/>
          </c:spPr>
          <c:marker>
            <c:symbol val="circle"/>
            <c:size val="5"/>
            <c:spPr>
              <a:solidFill>
                <a:srgbClr val="8EEFCC"/>
              </a:solidFill>
              <a:ln w="9525">
                <a:solidFill>
                  <a:srgbClr val="8EEFCC"/>
                </a:solidFill>
              </a:ln>
              <a:effectLst/>
            </c:spPr>
          </c:marker>
          <c:cat>
            <c:strRef>
              <c:f>Sheet1!$A$8:$A$20</c:f>
              <c:strCach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 YTD</c:v>
                </c:pt>
              </c:strCache>
            </c:strRef>
          </c:cat>
          <c:val>
            <c:numRef>
              <c:f>Sheet1!$C$8:$C$20</c:f>
              <c:numCache>
                <c:formatCode>"$"#,##0_);[Red]\("$"#,##0\)</c:formatCode>
                <c:ptCount val="13"/>
                <c:pt idx="0">
                  <c:v>151152</c:v>
                </c:pt>
                <c:pt idx="1">
                  <c:v>163737</c:v>
                </c:pt>
                <c:pt idx="2">
                  <c:v>149690</c:v>
                </c:pt>
                <c:pt idx="3">
                  <c:v>169032</c:v>
                </c:pt>
                <c:pt idx="4">
                  <c:v>178527</c:v>
                </c:pt>
                <c:pt idx="5">
                  <c:v>182696</c:v>
                </c:pt>
                <c:pt idx="6">
                  <c:v>207263</c:v>
                </c:pt>
                <c:pt idx="7">
                  <c:v>218517</c:v>
                </c:pt>
                <c:pt idx="8">
                  <c:v>237512</c:v>
                </c:pt>
                <c:pt idx="9">
                  <c:v>247786</c:v>
                </c:pt>
                <c:pt idx="10">
                  <c:v>264764</c:v>
                </c:pt>
                <c:pt idx="11">
                  <c:v>297710</c:v>
                </c:pt>
                <c:pt idx="12">
                  <c:v>318015</c:v>
                </c:pt>
              </c:numCache>
            </c:numRef>
          </c:val>
          <c:smooth val="0"/>
          <c:extLst>
            <c:ext xmlns:c16="http://schemas.microsoft.com/office/drawing/2014/chart" uri="{C3380CC4-5D6E-409C-BE32-E72D297353CC}">
              <c16:uniqueId val="{00000001-2CE8-4347-A9BB-B7BB756B47CF}"/>
            </c:ext>
          </c:extLst>
        </c:ser>
        <c:dLbls>
          <c:showLegendKey val="0"/>
          <c:showVal val="0"/>
          <c:showCatName val="0"/>
          <c:showSerName val="0"/>
          <c:showPercent val="0"/>
          <c:showBubbleSize val="0"/>
        </c:dLbls>
        <c:marker val="1"/>
        <c:smooth val="0"/>
        <c:axId val="426041728"/>
        <c:axId val="426040744"/>
      </c:lineChart>
      <c:catAx>
        <c:axId val="426041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426040744"/>
        <c:crosses val="autoZero"/>
        <c:auto val="1"/>
        <c:lblAlgn val="ctr"/>
        <c:lblOffset val="100"/>
        <c:noMultiLvlLbl val="0"/>
      </c:catAx>
      <c:valAx>
        <c:axId val="42604074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426041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ysClr val="windowText" lastClr="000000"/>
          </a:solidFill>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'ISD METRO DATA'!$AJ$3</c:f>
              <c:strCache>
                <c:ptCount val="1"/>
                <c:pt idx="0">
                  <c:v>Annual Starts</c:v>
                </c:pt>
              </c:strCache>
            </c:strRef>
          </c:tx>
          <c:spPr>
            <a:solidFill>
              <a:schemeClr val="accent1"/>
            </a:solidFill>
            <a:ln>
              <a:noFill/>
            </a:ln>
            <a:effectLst/>
          </c:spPr>
          <c:invertIfNegative val="0"/>
          <c:cat>
            <c:strRef>
              <c:f>'ISD METRO DATA'!$AS$2:$AZ$2</c:f>
              <c:strCache>
                <c:ptCount val="8"/>
                <c:pt idx="0">
                  <c:v>2015</c:v>
                </c:pt>
                <c:pt idx="1">
                  <c:v>2016</c:v>
                </c:pt>
                <c:pt idx="2">
                  <c:v>2017</c:v>
                </c:pt>
                <c:pt idx="3">
                  <c:v>2018</c:v>
                </c:pt>
                <c:pt idx="4">
                  <c:v>2019</c:v>
                </c:pt>
                <c:pt idx="5">
                  <c:v>2020</c:v>
                </c:pt>
                <c:pt idx="6">
                  <c:v>2021</c:v>
                </c:pt>
                <c:pt idx="7">
                  <c:v>2022 YTD</c:v>
                </c:pt>
              </c:strCache>
            </c:strRef>
          </c:cat>
          <c:val>
            <c:numRef>
              <c:f>'ISD METRO DATA'!$AS$3:$AZ$3</c:f>
              <c:numCache>
                <c:formatCode>#,##0</c:formatCode>
                <c:ptCount val="8"/>
                <c:pt idx="0">
                  <c:v>941</c:v>
                </c:pt>
                <c:pt idx="1">
                  <c:v>767</c:v>
                </c:pt>
                <c:pt idx="2">
                  <c:v>1183</c:v>
                </c:pt>
                <c:pt idx="3">
                  <c:v>1610</c:v>
                </c:pt>
                <c:pt idx="4">
                  <c:v>1633</c:v>
                </c:pt>
                <c:pt idx="5">
                  <c:v>2217</c:v>
                </c:pt>
                <c:pt idx="6">
                  <c:v>1194</c:v>
                </c:pt>
                <c:pt idx="7" formatCode="General">
                  <c:v>319</c:v>
                </c:pt>
              </c:numCache>
            </c:numRef>
          </c:val>
          <c:extLst>
            <c:ext xmlns:c16="http://schemas.microsoft.com/office/drawing/2014/chart" uri="{C3380CC4-5D6E-409C-BE32-E72D297353CC}">
              <c16:uniqueId val="{00000000-A705-4A92-AD8B-D2797349977C}"/>
            </c:ext>
          </c:extLst>
        </c:ser>
        <c:ser>
          <c:idx val="1"/>
          <c:order val="1"/>
          <c:tx>
            <c:strRef>
              <c:f>'ISD METRO DATA'!$AJ$4</c:f>
              <c:strCache>
                <c:ptCount val="1"/>
                <c:pt idx="0">
                  <c:v>Annual Closings</c:v>
                </c:pt>
              </c:strCache>
            </c:strRef>
          </c:tx>
          <c:spPr>
            <a:solidFill>
              <a:schemeClr val="accent2"/>
            </a:solidFill>
            <a:ln>
              <a:noFill/>
            </a:ln>
            <a:effectLst/>
          </c:spPr>
          <c:invertIfNegative val="0"/>
          <c:cat>
            <c:strRef>
              <c:f>'ISD METRO DATA'!$AS$2:$AZ$2</c:f>
              <c:strCache>
                <c:ptCount val="8"/>
                <c:pt idx="0">
                  <c:v>2015</c:v>
                </c:pt>
                <c:pt idx="1">
                  <c:v>2016</c:v>
                </c:pt>
                <c:pt idx="2">
                  <c:v>2017</c:v>
                </c:pt>
                <c:pt idx="3">
                  <c:v>2018</c:v>
                </c:pt>
                <c:pt idx="4">
                  <c:v>2019</c:v>
                </c:pt>
                <c:pt idx="5">
                  <c:v>2020</c:v>
                </c:pt>
                <c:pt idx="6">
                  <c:v>2021</c:v>
                </c:pt>
                <c:pt idx="7">
                  <c:v>2022 YTD</c:v>
                </c:pt>
              </c:strCache>
            </c:strRef>
          </c:cat>
          <c:val>
            <c:numRef>
              <c:f>'ISD METRO DATA'!$AS$4:$AZ$4</c:f>
              <c:numCache>
                <c:formatCode>#,##0</c:formatCode>
                <c:ptCount val="8"/>
                <c:pt idx="0">
                  <c:v>867</c:v>
                </c:pt>
                <c:pt idx="1">
                  <c:v>856</c:v>
                </c:pt>
                <c:pt idx="2">
                  <c:v>925</c:v>
                </c:pt>
                <c:pt idx="3">
                  <c:v>1346</c:v>
                </c:pt>
                <c:pt idx="4">
                  <c:v>1721</c:v>
                </c:pt>
                <c:pt idx="5">
                  <c:v>2162</c:v>
                </c:pt>
                <c:pt idx="6">
                  <c:v>1462</c:v>
                </c:pt>
                <c:pt idx="7">
                  <c:v>162</c:v>
                </c:pt>
              </c:numCache>
            </c:numRef>
          </c:val>
          <c:extLst>
            <c:ext xmlns:c16="http://schemas.microsoft.com/office/drawing/2014/chart" uri="{C3380CC4-5D6E-409C-BE32-E72D297353CC}">
              <c16:uniqueId val="{00000001-A705-4A92-AD8B-D2797349977C}"/>
            </c:ext>
          </c:extLst>
        </c:ser>
        <c:dLbls>
          <c:showLegendKey val="0"/>
          <c:showVal val="0"/>
          <c:showCatName val="0"/>
          <c:showSerName val="0"/>
          <c:showPercent val="0"/>
          <c:showBubbleSize val="0"/>
        </c:dLbls>
        <c:gapWidth val="219"/>
        <c:overlap val="-27"/>
        <c:axId val="221446104"/>
        <c:axId val="221448456"/>
      </c:barChart>
      <c:catAx>
        <c:axId val="221446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221448456"/>
        <c:crosses val="autoZero"/>
        <c:auto val="1"/>
        <c:lblAlgn val="ctr"/>
        <c:lblOffset val="100"/>
        <c:noMultiLvlLbl val="0"/>
      </c:catAx>
      <c:valAx>
        <c:axId val="2214484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221446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rgbClr val="E9FAF4"/>
    </a:solidFill>
    <a:ln>
      <a:noFill/>
    </a:ln>
    <a:effectLst/>
  </c:spPr>
  <c:txPr>
    <a:bodyPr/>
    <a:lstStyle/>
    <a:p>
      <a:pPr>
        <a:defRPr>
          <a:solidFill>
            <a:sysClr val="windowText" lastClr="000000"/>
          </a:solidFill>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Scratch!$C$12</c:f>
              <c:strCache>
                <c:ptCount val="1"/>
                <c:pt idx="0">
                  <c:v>Enrollment Forecast</c:v>
                </c:pt>
              </c:strCache>
            </c:strRef>
          </c:tx>
          <c:spPr>
            <a:solidFill>
              <a:schemeClr val="tx2">
                <a:lumMod val="20000"/>
                <a:lumOff val="80000"/>
              </a:schemeClr>
            </a:solidFill>
            <a:ln>
              <a:solidFill>
                <a:schemeClr val="accent1"/>
              </a:solidFill>
            </a:ln>
            <a:effectLst/>
          </c:spPr>
          <c:invertIfNegative val="0"/>
          <c:dPt>
            <c:idx val="0"/>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1-0612-445B-AD5B-5759559ED580}"/>
              </c:ext>
            </c:extLst>
          </c:dPt>
          <c:dPt>
            <c:idx val="1"/>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3-0612-445B-AD5B-5759559ED580}"/>
              </c:ext>
            </c:extLst>
          </c:dPt>
          <c:dPt>
            <c:idx val="2"/>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5-0612-445B-AD5B-5759559ED580}"/>
              </c:ext>
            </c:extLst>
          </c:dPt>
          <c:dPt>
            <c:idx val="3"/>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7-0612-445B-AD5B-5759559ED580}"/>
              </c:ext>
            </c:extLst>
          </c:dPt>
          <c:dPt>
            <c:idx val="4"/>
            <c:invertIfNegative val="0"/>
            <c:bubble3D val="0"/>
            <c:spPr>
              <a:solidFill>
                <a:srgbClr val="FFC000"/>
              </a:solidFill>
              <a:ln>
                <a:solidFill>
                  <a:srgbClr val="FFC000"/>
                </a:solidFill>
              </a:ln>
              <a:effectLst/>
            </c:spPr>
            <c:extLst>
              <c:ext xmlns:c16="http://schemas.microsoft.com/office/drawing/2014/chart" uri="{C3380CC4-5D6E-409C-BE32-E72D297353CC}">
                <c16:uniqueId val="{00000009-0612-445B-AD5B-5759559ED580}"/>
              </c:ext>
            </c:extLst>
          </c:dPt>
          <c:dLbls>
            <c:dLbl>
              <c:idx val="0"/>
              <c:delete val="1"/>
              <c:extLst>
                <c:ext xmlns:c15="http://schemas.microsoft.com/office/drawing/2012/chart" uri="{CE6537A1-D6FC-4f65-9D91-7224C49458BB}"/>
                <c:ext xmlns:c16="http://schemas.microsoft.com/office/drawing/2014/chart" uri="{C3380CC4-5D6E-409C-BE32-E72D297353CC}">
                  <c16:uniqueId val="{00000001-0612-445B-AD5B-5759559ED580}"/>
                </c:ext>
              </c:extLst>
            </c:dLbl>
            <c:dLbl>
              <c:idx val="1"/>
              <c:delete val="1"/>
              <c:extLst>
                <c:ext xmlns:c15="http://schemas.microsoft.com/office/drawing/2012/chart" uri="{CE6537A1-D6FC-4f65-9D91-7224C49458BB}"/>
                <c:ext xmlns:c16="http://schemas.microsoft.com/office/drawing/2014/chart" uri="{C3380CC4-5D6E-409C-BE32-E72D297353CC}">
                  <c16:uniqueId val="{00000003-0612-445B-AD5B-5759559ED580}"/>
                </c:ext>
              </c:extLst>
            </c:dLbl>
            <c:dLbl>
              <c:idx val="2"/>
              <c:delete val="1"/>
              <c:extLst>
                <c:ext xmlns:c15="http://schemas.microsoft.com/office/drawing/2012/chart" uri="{CE6537A1-D6FC-4f65-9D91-7224C49458BB}"/>
                <c:ext xmlns:c16="http://schemas.microsoft.com/office/drawing/2014/chart" uri="{C3380CC4-5D6E-409C-BE32-E72D297353CC}">
                  <c16:uniqueId val="{00000005-0612-445B-AD5B-5759559ED580}"/>
                </c:ext>
              </c:extLst>
            </c:dLbl>
            <c:dLbl>
              <c:idx val="3"/>
              <c:delete val="1"/>
              <c:extLst>
                <c:ext xmlns:c15="http://schemas.microsoft.com/office/drawing/2012/chart" uri="{CE6537A1-D6FC-4f65-9D91-7224C49458BB}"/>
                <c:ext xmlns:c16="http://schemas.microsoft.com/office/drawing/2014/chart" uri="{C3380CC4-5D6E-409C-BE32-E72D297353CC}">
                  <c16:uniqueId val="{00000007-0612-445B-AD5B-5759559ED580}"/>
                </c:ext>
              </c:extLst>
            </c:dLbl>
            <c:dLbl>
              <c:idx val="5"/>
              <c:delete val="1"/>
              <c:extLst>
                <c:ext xmlns:c15="http://schemas.microsoft.com/office/drawing/2012/chart" uri="{CE6537A1-D6FC-4f65-9D91-7224C49458BB}"/>
                <c:ext xmlns:c16="http://schemas.microsoft.com/office/drawing/2014/chart" uri="{C3380CC4-5D6E-409C-BE32-E72D297353CC}">
                  <c16:uniqueId val="{0000000A-0612-445B-AD5B-5759559ED580}"/>
                </c:ext>
              </c:extLst>
            </c:dLbl>
            <c:dLbl>
              <c:idx val="6"/>
              <c:delete val="1"/>
              <c:extLst>
                <c:ext xmlns:c15="http://schemas.microsoft.com/office/drawing/2012/chart" uri="{CE6537A1-D6FC-4f65-9D91-7224C49458BB}"/>
                <c:ext xmlns:c16="http://schemas.microsoft.com/office/drawing/2014/chart" uri="{C3380CC4-5D6E-409C-BE32-E72D297353CC}">
                  <c16:uniqueId val="{0000000B-0612-445B-AD5B-5759559ED580}"/>
                </c:ext>
              </c:extLst>
            </c:dLbl>
            <c:dLbl>
              <c:idx val="7"/>
              <c:delete val="1"/>
              <c:extLst>
                <c:ext xmlns:c15="http://schemas.microsoft.com/office/drawing/2012/chart" uri="{CE6537A1-D6FC-4f65-9D91-7224C49458BB}"/>
                <c:ext xmlns:c16="http://schemas.microsoft.com/office/drawing/2014/chart" uri="{C3380CC4-5D6E-409C-BE32-E72D297353CC}">
                  <c16:uniqueId val="{0000000C-0612-445B-AD5B-5759559ED580}"/>
                </c:ext>
              </c:extLst>
            </c:dLbl>
            <c:dLbl>
              <c:idx val="8"/>
              <c:delete val="1"/>
              <c:extLst>
                <c:ext xmlns:c15="http://schemas.microsoft.com/office/drawing/2012/chart" uri="{CE6537A1-D6FC-4f65-9D91-7224C49458BB}"/>
                <c:ext xmlns:c16="http://schemas.microsoft.com/office/drawing/2014/chart" uri="{C3380CC4-5D6E-409C-BE32-E72D297353CC}">
                  <c16:uniqueId val="{0000000D-0612-445B-AD5B-5759559ED580}"/>
                </c:ext>
              </c:extLst>
            </c:dLbl>
            <c:dLbl>
              <c:idx val="10"/>
              <c:delete val="1"/>
              <c:extLst>
                <c:ext xmlns:c15="http://schemas.microsoft.com/office/drawing/2012/chart" uri="{CE6537A1-D6FC-4f65-9D91-7224C49458BB}"/>
                <c:ext xmlns:c16="http://schemas.microsoft.com/office/drawing/2014/chart" uri="{C3380CC4-5D6E-409C-BE32-E72D297353CC}">
                  <c16:uniqueId val="{0000000E-0612-445B-AD5B-5759559ED580}"/>
                </c:ext>
              </c:extLst>
            </c:dLbl>
            <c:dLbl>
              <c:idx val="11"/>
              <c:delete val="1"/>
              <c:extLst>
                <c:ext xmlns:c15="http://schemas.microsoft.com/office/drawing/2012/chart" uri="{CE6537A1-D6FC-4f65-9D91-7224C49458BB}"/>
                <c:ext xmlns:c16="http://schemas.microsoft.com/office/drawing/2014/chart" uri="{C3380CC4-5D6E-409C-BE32-E72D297353CC}">
                  <c16:uniqueId val="{0000000F-0612-445B-AD5B-5759559ED580}"/>
                </c:ext>
              </c:extLst>
            </c:dLbl>
            <c:dLbl>
              <c:idx val="12"/>
              <c:delete val="1"/>
              <c:extLst>
                <c:ext xmlns:c15="http://schemas.microsoft.com/office/drawing/2012/chart" uri="{CE6537A1-D6FC-4f65-9D91-7224C49458BB}"/>
                <c:ext xmlns:c16="http://schemas.microsoft.com/office/drawing/2014/chart" uri="{C3380CC4-5D6E-409C-BE32-E72D297353CC}">
                  <c16:uniqueId val="{00000010-0612-445B-AD5B-5759559ED580}"/>
                </c:ext>
              </c:extLst>
            </c:dLbl>
            <c:dLbl>
              <c:idx val="13"/>
              <c:delete val="1"/>
              <c:extLst>
                <c:ext xmlns:c15="http://schemas.microsoft.com/office/drawing/2012/chart" uri="{CE6537A1-D6FC-4f65-9D91-7224C49458BB}"/>
                <c:ext xmlns:c16="http://schemas.microsoft.com/office/drawing/2014/chart" uri="{C3380CC4-5D6E-409C-BE32-E72D297353CC}">
                  <c16:uniqueId val="{00000011-0612-445B-AD5B-5759559ED580}"/>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Scratch!$B$13:$B$27</c:f>
              <c:strCache>
                <c:ptCount val="15"/>
                <c:pt idx="0">
                  <c:v>2017/18</c:v>
                </c:pt>
                <c:pt idx="1">
                  <c:v>2018/19</c:v>
                </c:pt>
                <c:pt idx="2">
                  <c:v>2019/20</c:v>
                </c:pt>
                <c:pt idx="3">
                  <c:v>2020/21</c:v>
                </c:pt>
                <c:pt idx="4">
                  <c:v>2021/22</c:v>
                </c:pt>
                <c:pt idx="5">
                  <c:v>2022/23</c:v>
                </c:pt>
                <c:pt idx="6">
                  <c:v>2023/24</c:v>
                </c:pt>
                <c:pt idx="7">
                  <c:v>2024/25</c:v>
                </c:pt>
                <c:pt idx="8">
                  <c:v>2025/26</c:v>
                </c:pt>
                <c:pt idx="9">
                  <c:v>2026/27</c:v>
                </c:pt>
                <c:pt idx="10">
                  <c:v>2027/28</c:v>
                </c:pt>
                <c:pt idx="11">
                  <c:v>2028/29</c:v>
                </c:pt>
                <c:pt idx="12">
                  <c:v>2029/30</c:v>
                </c:pt>
                <c:pt idx="13">
                  <c:v>2030/31</c:v>
                </c:pt>
                <c:pt idx="14">
                  <c:v>2031/32</c:v>
                </c:pt>
              </c:strCache>
            </c:strRef>
          </c:cat>
          <c:val>
            <c:numRef>
              <c:f>Scratch!$C$13:$C$27</c:f>
              <c:numCache>
                <c:formatCode>_(* #,##0_);_(* \(#,##0\);_(* "-"??_);_(@_)</c:formatCode>
                <c:ptCount val="15"/>
                <c:pt idx="0">
                  <c:v>19317</c:v>
                </c:pt>
                <c:pt idx="1">
                  <c:v>20054</c:v>
                </c:pt>
                <c:pt idx="2">
                  <c:v>21024</c:v>
                </c:pt>
                <c:pt idx="3">
                  <c:v>21245</c:v>
                </c:pt>
                <c:pt idx="4">
                  <c:v>22333</c:v>
                </c:pt>
                <c:pt idx="5">
                  <c:v>23548.920287907669</c:v>
                </c:pt>
                <c:pt idx="6">
                  <c:v>24588.886501327881</c:v>
                </c:pt>
                <c:pt idx="7">
                  <c:v>25529.580050946788</c:v>
                </c:pt>
                <c:pt idx="8">
                  <c:v>26200.958154114775</c:v>
                </c:pt>
                <c:pt idx="9">
                  <c:v>27032.097763180369</c:v>
                </c:pt>
                <c:pt idx="10">
                  <c:v>27913.326606235991</c:v>
                </c:pt>
                <c:pt idx="11">
                  <c:v>28673.493785326515</c:v>
                </c:pt>
                <c:pt idx="12">
                  <c:v>29531.823470684638</c:v>
                </c:pt>
                <c:pt idx="13">
                  <c:v>30253.499225671174</c:v>
                </c:pt>
                <c:pt idx="14">
                  <c:v>31007.961912626575</c:v>
                </c:pt>
              </c:numCache>
            </c:numRef>
          </c:val>
          <c:extLst>
            <c:ext xmlns:c16="http://schemas.microsoft.com/office/drawing/2014/chart" uri="{C3380CC4-5D6E-409C-BE32-E72D297353CC}">
              <c16:uniqueId val="{00000012-0612-445B-AD5B-5759559ED580}"/>
            </c:ext>
          </c:extLst>
        </c:ser>
        <c:dLbls>
          <c:dLblPos val="outEnd"/>
          <c:showLegendKey val="0"/>
          <c:showVal val="1"/>
          <c:showCatName val="0"/>
          <c:showSerName val="0"/>
          <c:showPercent val="0"/>
          <c:showBubbleSize val="0"/>
        </c:dLbls>
        <c:gapWidth val="219"/>
        <c:overlap val="-27"/>
        <c:axId val="1959027183"/>
        <c:axId val="1860326367"/>
      </c:barChart>
      <c:catAx>
        <c:axId val="1959027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60326367"/>
        <c:crosses val="autoZero"/>
        <c:auto val="1"/>
        <c:lblAlgn val="ctr"/>
        <c:lblOffset val="100"/>
        <c:noMultiLvlLbl val="0"/>
      </c:catAx>
      <c:valAx>
        <c:axId val="1860326367"/>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959027183"/>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2F1C65-FB99-E444-925F-A0C7AB082B77}"/>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3C4A911D-1DC5-8D46-9AB7-531F3928CE61}"/>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3C12D977-3877-5749-9054-6A9F162F48C1}" type="datetimeFigureOut">
              <a:rPr lang="en-US" smtClean="0"/>
              <a:t>5/17/2022</a:t>
            </a:fld>
            <a:endParaRPr lang="en-US"/>
          </a:p>
        </p:txBody>
      </p:sp>
      <p:sp>
        <p:nvSpPr>
          <p:cNvPr id="4" name="Footer Placeholder 3">
            <a:extLst>
              <a:ext uri="{FF2B5EF4-FFF2-40B4-BE49-F238E27FC236}">
                <a16:creationId xmlns:a16="http://schemas.microsoft.com/office/drawing/2014/main" id="{28FCCAF2-D1E5-5E44-8F3F-8A226124CDA8}"/>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2C737294-4A1F-2442-BF3C-ABE811DD859C}"/>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EA54FEB4-8C5E-8145-A6D7-0722C0EDFB4C}" type="slidenum">
              <a:rPr lang="en-US" smtClean="0"/>
              <a:t>‹#›</a:t>
            </a:fld>
            <a:endParaRPr lang="en-US"/>
          </a:p>
        </p:txBody>
      </p:sp>
    </p:spTree>
    <p:extLst>
      <p:ext uri="{BB962C8B-B14F-4D97-AF65-F5344CB8AC3E}">
        <p14:creationId xmlns:p14="http://schemas.microsoft.com/office/powerpoint/2010/main" val="1144117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071C730-91B4-4644-B5BA-F7B6A30B7B63}" type="datetimeFigureOut">
              <a:rPr lang="en-US" smtClean="0"/>
              <a:t>5/17/2022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43CD0E5-82C7-4C4F-853A-7FCDF30374ED}" type="slidenum">
              <a:rPr lang="en-US" smtClean="0"/>
              <a:t>‹#›</a:t>
            </a:fld>
            <a:endParaRPr lang="en-US"/>
          </a:p>
        </p:txBody>
      </p:sp>
    </p:spTree>
    <p:extLst>
      <p:ext uri="{BB962C8B-B14F-4D97-AF65-F5344CB8AC3E}">
        <p14:creationId xmlns:p14="http://schemas.microsoft.com/office/powerpoint/2010/main" val="549998719"/>
      </p:ext>
    </p:extLst>
  </p:cSld>
  <p:clrMap bg1="lt1" tx1="dk1" bg2="lt2" tx2="dk2" accent1="accent1" accent2="accent2" accent3="accent3" accent4="accent4" accent5="accent5" accent6="accent6" hlink="hlink" folHlink="folHlink"/>
  <p:notesStyle>
    <a:lvl1pPr marL="0" algn="l" defTabSz="457109" rtl="0" eaLnBrk="1" latinLnBrk="0" hangingPunct="1">
      <a:defRPr sz="600" kern="1200">
        <a:solidFill>
          <a:schemeClr val="tx1"/>
        </a:solidFill>
        <a:latin typeface="+mn-lt"/>
        <a:ea typeface="+mn-ea"/>
        <a:cs typeface="+mn-cs"/>
      </a:defRPr>
    </a:lvl1pPr>
    <a:lvl2pPr marL="228554" algn="l" defTabSz="457109" rtl="0" eaLnBrk="1" latinLnBrk="0" hangingPunct="1">
      <a:defRPr sz="600" kern="1200">
        <a:solidFill>
          <a:schemeClr val="tx1"/>
        </a:solidFill>
        <a:latin typeface="+mn-lt"/>
        <a:ea typeface="+mn-ea"/>
        <a:cs typeface="+mn-cs"/>
      </a:defRPr>
    </a:lvl2pPr>
    <a:lvl3pPr marL="457109" algn="l" defTabSz="457109" rtl="0" eaLnBrk="1" latinLnBrk="0" hangingPunct="1">
      <a:defRPr sz="600" kern="1200">
        <a:solidFill>
          <a:schemeClr val="tx1"/>
        </a:solidFill>
        <a:latin typeface="+mn-lt"/>
        <a:ea typeface="+mn-ea"/>
        <a:cs typeface="+mn-cs"/>
      </a:defRPr>
    </a:lvl3pPr>
    <a:lvl4pPr marL="685663" algn="l" defTabSz="457109" rtl="0" eaLnBrk="1" latinLnBrk="0" hangingPunct="1">
      <a:defRPr sz="600" kern="1200">
        <a:solidFill>
          <a:schemeClr val="tx1"/>
        </a:solidFill>
        <a:latin typeface="+mn-lt"/>
        <a:ea typeface="+mn-ea"/>
        <a:cs typeface="+mn-cs"/>
      </a:defRPr>
    </a:lvl4pPr>
    <a:lvl5pPr marL="914217" algn="l" defTabSz="457109" rtl="0" eaLnBrk="1" latinLnBrk="0" hangingPunct="1">
      <a:defRPr sz="600" kern="1200">
        <a:solidFill>
          <a:schemeClr val="tx1"/>
        </a:solidFill>
        <a:latin typeface="+mn-lt"/>
        <a:ea typeface="+mn-ea"/>
        <a:cs typeface="+mn-cs"/>
      </a:defRPr>
    </a:lvl5pPr>
    <a:lvl6pPr marL="1142771" algn="l" defTabSz="457109" rtl="0" eaLnBrk="1" latinLnBrk="0" hangingPunct="1">
      <a:defRPr sz="600" kern="1200">
        <a:solidFill>
          <a:schemeClr val="tx1"/>
        </a:solidFill>
        <a:latin typeface="+mn-lt"/>
        <a:ea typeface="+mn-ea"/>
        <a:cs typeface="+mn-cs"/>
      </a:defRPr>
    </a:lvl6pPr>
    <a:lvl7pPr marL="1371326" algn="l" defTabSz="457109" rtl="0" eaLnBrk="1" latinLnBrk="0" hangingPunct="1">
      <a:defRPr sz="600" kern="1200">
        <a:solidFill>
          <a:schemeClr val="tx1"/>
        </a:solidFill>
        <a:latin typeface="+mn-lt"/>
        <a:ea typeface="+mn-ea"/>
        <a:cs typeface="+mn-cs"/>
      </a:defRPr>
    </a:lvl7pPr>
    <a:lvl8pPr marL="1599880" algn="l" defTabSz="457109" rtl="0" eaLnBrk="1" latinLnBrk="0" hangingPunct="1">
      <a:defRPr sz="600" kern="1200">
        <a:solidFill>
          <a:schemeClr val="tx1"/>
        </a:solidFill>
        <a:latin typeface="+mn-lt"/>
        <a:ea typeface="+mn-ea"/>
        <a:cs typeface="+mn-cs"/>
      </a:defRPr>
    </a:lvl8pPr>
    <a:lvl9pPr marL="1828434" algn="l" defTabSz="457109"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7B599-B378-4F0D-8D0C-E254FC9F6A1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1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7B599-B378-4F0D-8D0C-E254FC9F6A1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490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3CD0E5-82C7-4C4F-853A-7FCDF30374ED}" type="slidenum">
              <a:rPr lang="en-US" smtClean="0"/>
              <a:t>16</a:t>
            </a:fld>
            <a:endParaRPr lang="en-US"/>
          </a:p>
        </p:txBody>
      </p:sp>
    </p:spTree>
    <p:extLst>
      <p:ext uri="{BB962C8B-B14F-4D97-AF65-F5344CB8AC3E}">
        <p14:creationId xmlns:p14="http://schemas.microsoft.com/office/powerpoint/2010/main" val="1249219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3CD0E5-82C7-4C4F-853A-7FCDF30374ED}" type="slidenum">
              <a:rPr lang="en-US" smtClean="0"/>
              <a:t>17</a:t>
            </a:fld>
            <a:endParaRPr lang="en-US"/>
          </a:p>
        </p:txBody>
      </p:sp>
    </p:spTree>
    <p:extLst>
      <p:ext uri="{BB962C8B-B14F-4D97-AF65-F5344CB8AC3E}">
        <p14:creationId xmlns:p14="http://schemas.microsoft.com/office/powerpoint/2010/main" val="8481242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4.png"/><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5.png"/><Relationship Id="rId1" Type="http://schemas.openxmlformats.org/officeDocument/2006/relationships/slideMaster" Target="../slideMasters/slideMaster17.xml"/><Relationship Id="rId4" Type="http://schemas.openxmlformats.org/officeDocument/2006/relationships/image" Target="../media/image69.svg"/></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25.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5.sv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9.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5.xml"/><Relationship Id="rId4" Type="http://schemas.openxmlformats.org/officeDocument/2006/relationships/image" Target="../media/image37.sv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37.sv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6.xml"/><Relationship Id="rId4" Type="http://schemas.openxmlformats.org/officeDocument/2006/relationships/image" Target="../media/image46.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8.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9.png"/><Relationship Id="rId1" Type="http://schemas.openxmlformats.org/officeDocument/2006/relationships/slideMaster" Target="../slideMasters/slideMaster8.xml"/><Relationship Id="rId4" Type="http://schemas.openxmlformats.org/officeDocument/2006/relationships/image" Target="../media/image37.sv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9.png"/><Relationship Id="rId1" Type="http://schemas.openxmlformats.org/officeDocument/2006/relationships/slideMaster" Target="../slideMasters/slideMaster9.xml"/><Relationship Id="rId4" Type="http://schemas.openxmlformats.org/officeDocument/2006/relationships/image" Target="../media/image37.sv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3.png"/><Relationship Id="rId3" Type="http://schemas.openxmlformats.org/officeDocument/2006/relationships/hyperlink" Target="https://www.linkedin.com/company/zondahome/" TargetMode="External"/><Relationship Id="rId7" Type="http://schemas.openxmlformats.org/officeDocument/2006/relationships/image" Target="../media/image59.png"/><Relationship Id="rId12" Type="http://schemas.openxmlformats.org/officeDocument/2006/relationships/hyperlink" Target="https://www.facebook.com/Zondahome" TargetMode="External"/><Relationship Id="rId2" Type="http://schemas.openxmlformats.org/officeDocument/2006/relationships/image" Target="../media/image56.png"/><Relationship Id="rId1" Type="http://schemas.openxmlformats.org/officeDocument/2006/relationships/slideMaster" Target="../slideMasters/slideMaster14.xml"/><Relationship Id="rId6" Type="http://schemas.openxmlformats.org/officeDocument/2006/relationships/hyperlink" Target="https://twitter.com/Zondahome" TargetMode="External"/><Relationship Id="rId11" Type="http://schemas.openxmlformats.org/officeDocument/2006/relationships/image" Target="../media/image62.svg"/><Relationship Id="rId5" Type="http://schemas.openxmlformats.org/officeDocument/2006/relationships/image" Target="../media/image58.sv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hyperlink" Target="https://www.instagram.com/zonda.home/" TargetMode="External"/><Relationship Id="rId14" Type="http://schemas.openxmlformats.org/officeDocument/2006/relationships/image" Target="../media/image64.sv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1">
    <p:bg>
      <p:bgPr>
        <a:solidFill>
          <a:srgbClr val="E9FAF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13A71-0B4A-8543-B214-5852CEE1D2EE}"/>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4160520"/>
            <a:ext cx="5257115" cy="463435"/>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1" y="2514600"/>
            <a:ext cx="5257115" cy="1371600"/>
          </a:xfrm>
          <a:prstGeom prst="rect">
            <a:avLst/>
          </a:prstGeom>
        </p:spPr>
        <p:txBody>
          <a:bodyPr lIns="0" tIns="0" rIns="0" bIns="0"/>
          <a:lstStyle>
            <a:lvl1pPr marL="0" indent="0">
              <a:lnSpc>
                <a:spcPct val="100000"/>
              </a:lnSpc>
              <a:spcBef>
                <a:spcPts val="0"/>
              </a:spcBef>
              <a:buFontTx/>
              <a:buNone/>
              <a:defRPr sz="44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pic>
        <p:nvPicPr>
          <p:cNvPr id="9" name="Picture 8">
            <a:extLst>
              <a:ext uri="{FF2B5EF4-FFF2-40B4-BE49-F238E27FC236}">
                <a16:creationId xmlns:a16="http://schemas.microsoft.com/office/drawing/2014/main" id="{FBD58507-F22C-486E-A85E-AF8388E17B00}"/>
              </a:ext>
            </a:extLst>
          </p:cNvPr>
          <p:cNvPicPr>
            <a:picLocks noChangeAspect="1"/>
          </p:cNvPicPr>
          <p:nvPr userDrawn="1"/>
        </p:nvPicPr>
        <p:blipFill>
          <a:blip r:embed="rId3"/>
          <a:stretch>
            <a:fillRect/>
          </a:stretch>
        </p:blipFill>
        <p:spPr>
          <a:xfrm>
            <a:off x="274284" y="203301"/>
            <a:ext cx="1737134" cy="566251"/>
          </a:xfrm>
          <a:prstGeom prst="rect">
            <a:avLst/>
          </a:prstGeom>
        </p:spPr>
      </p:pic>
    </p:spTree>
    <p:extLst>
      <p:ext uri="{BB962C8B-B14F-4D97-AF65-F5344CB8AC3E}">
        <p14:creationId xmlns:p14="http://schemas.microsoft.com/office/powerpoint/2010/main" val="582970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A5BB6-50CB-467D-A1C2-90D026FB76A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A2F8BAA-1DE3-4D62-A207-74BCA9628EDC}"/>
              </a:ext>
            </a:extLst>
          </p:cNvPr>
          <p:cNvSpPr>
            <a:spLocks noGrp="1"/>
          </p:cNvSpPr>
          <p:nvPr>
            <p:ph type="sldNum" sz="quarter" idx="10"/>
          </p:nvPr>
        </p:nvSpPr>
        <p:spPr/>
        <p:txBody>
          <a:bodyPr/>
          <a:lstStyle/>
          <a:p>
            <a:fld id="{22B11B4B-EFCE-4094-9006-F8B932C495B7}" type="slidenum">
              <a:rPr lang="en-US" smtClean="0"/>
              <a:t>‹#›</a:t>
            </a:fld>
            <a:endParaRPr lang="en-US"/>
          </a:p>
        </p:txBody>
      </p:sp>
      <p:sp>
        <p:nvSpPr>
          <p:cNvPr id="4" name="Text Placeholder 5">
            <a:extLst>
              <a:ext uri="{FF2B5EF4-FFF2-40B4-BE49-F238E27FC236}">
                <a16:creationId xmlns:a16="http://schemas.microsoft.com/office/drawing/2014/main" id="{90F3D517-0882-469F-9B7F-C444A999A56A}"/>
              </a:ext>
            </a:extLst>
          </p:cNvPr>
          <p:cNvSpPr>
            <a:spLocks noGrp="1"/>
          </p:cNvSpPr>
          <p:nvPr>
            <p:ph type="body" sz="quarter" idx="11"/>
          </p:nvPr>
        </p:nvSpPr>
        <p:spPr>
          <a:xfrm>
            <a:off x="1292225" y="1219200"/>
            <a:ext cx="3016250" cy="1450975"/>
          </a:xfrm>
        </p:spPr>
        <p:txBody>
          <a:bodyPr/>
          <a:lstStyle>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653588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2E8A-4A6E-49DD-9A25-E8DACC475E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1B9681-BB83-43E9-9191-561915A2F9B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576F2E12-3E1D-4328-B893-18C5CE4278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41E7E59-111B-4D7D-A727-D7F556900B74}"/>
              </a:ext>
            </a:extLst>
          </p:cNvPr>
          <p:cNvSpPr>
            <a:spLocks noGrp="1"/>
          </p:cNvSpPr>
          <p:nvPr>
            <p:ph type="sldNum" sz="quarter" idx="12"/>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14995309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0405E5-AED0-4BBF-A65E-4D45DD68DD3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EBC44BD3-8310-47B4-A5D7-0EB8856306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255332F-42A6-494F-B179-075E72E8088B}"/>
              </a:ext>
            </a:extLst>
          </p:cNvPr>
          <p:cNvSpPr>
            <a:spLocks noGrp="1"/>
          </p:cNvSpPr>
          <p:nvPr>
            <p:ph type="sldNum" sz="quarter" idx="12"/>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35358739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olumn_Polygon_Photo">
    <p:spTree>
      <p:nvGrpSpPr>
        <p:cNvPr id="1" name=""/>
        <p:cNvGrpSpPr/>
        <p:nvPr/>
      </p:nvGrpSpPr>
      <p:grpSpPr>
        <a:xfrm>
          <a:off x="0" y="0"/>
          <a:ext cx="0" cy="0"/>
          <a:chOff x="0" y="0"/>
          <a:chExt cx="0" cy="0"/>
        </a:xfrm>
      </p:grpSpPr>
      <p:sp>
        <p:nvSpPr>
          <p:cNvPr id="13" name="Picture Placeholder 6">
            <a:extLst>
              <a:ext uri="{FF2B5EF4-FFF2-40B4-BE49-F238E27FC236}">
                <a16:creationId xmlns:a16="http://schemas.microsoft.com/office/drawing/2014/main" id="{E3191173-922E-2D46-8C71-459A1CD274B7}"/>
              </a:ext>
            </a:extLst>
          </p:cNvPr>
          <p:cNvSpPr>
            <a:spLocks noGrp="1"/>
          </p:cNvSpPr>
          <p:nvPr>
            <p:ph type="pic" sz="quarter" idx="17" hasCustomPrompt="1"/>
          </p:nvPr>
        </p:nvSpPr>
        <p:spPr>
          <a:xfrm>
            <a:off x="5834878" y="-6724"/>
            <a:ext cx="6364638" cy="6864724"/>
          </a:xfrm>
          <a:custGeom>
            <a:avLst/>
            <a:gdLst>
              <a:gd name="connsiteX0" fmla="*/ 0 w 12810603"/>
              <a:gd name="connsiteY0" fmla="*/ 0 h 13714296"/>
              <a:gd name="connsiteX1" fmla="*/ 12810603 w 12810603"/>
              <a:gd name="connsiteY1" fmla="*/ 0 h 13714296"/>
              <a:gd name="connsiteX2" fmla="*/ 12810603 w 12810603"/>
              <a:gd name="connsiteY2" fmla="*/ 13714296 h 13714296"/>
              <a:gd name="connsiteX3" fmla="*/ 0 w 12810603"/>
              <a:gd name="connsiteY3" fmla="*/ 13714296 h 13714296"/>
              <a:gd name="connsiteX4" fmla="*/ 0 w 12810603"/>
              <a:gd name="connsiteY4" fmla="*/ 0 h 13714296"/>
              <a:gd name="connsiteX0" fmla="*/ 0 w 12810603"/>
              <a:gd name="connsiteY0" fmla="*/ 15151 h 13729447"/>
              <a:gd name="connsiteX1" fmla="*/ 9494970 w 12810603"/>
              <a:gd name="connsiteY1" fmla="*/ 0 h 13729447"/>
              <a:gd name="connsiteX2" fmla="*/ 12810603 w 12810603"/>
              <a:gd name="connsiteY2" fmla="*/ 15151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10603"/>
              <a:gd name="connsiteY0" fmla="*/ 15151 h 13729447"/>
              <a:gd name="connsiteX1" fmla="*/ 9494970 w 12810603"/>
              <a:gd name="connsiteY1" fmla="*/ 0 h 13729447"/>
              <a:gd name="connsiteX2" fmla="*/ 11358320 w 12810603"/>
              <a:gd name="connsiteY2" fmla="*/ 2085998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37497"/>
              <a:gd name="connsiteY0" fmla="*/ 15151 h 13729447"/>
              <a:gd name="connsiteX1" fmla="*/ 9494970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0 h 13714296"/>
              <a:gd name="connsiteX1" fmla="*/ 7061053 w 12837497"/>
              <a:gd name="connsiteY1" fmla="*/ 442049 h 13714296"/>
              <a:gd name="connsiteX2" fmla="*/ 12837497 w 12837497"/>
              <a:gd name="connsiteY2" fmla="*/ 3939988 h 13714296"/>
              <a:gd name="connsiteX3" fmla="*/ 12810603 w 12837497"/>
              <a:gd name="connsiteY3" fmla="*/ 13714296 h 13714296"/>
              <a:gd name="connsiteX4" fmla="*/ 0 w 12837497"/>
              <a:gd name="connsiteY4" fmla="*/ 13714296 h 13714296"/>
              <a:gd name="connsiteX5" fmla="*/ 0 w 12837497"/>
              <a:gd name="connsiteY5" fmla="*/ 0 h 13714296"/>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0 w 12837497"/>
              <a:gd name="connsiteY5" fmla="*/ 13729447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94129 w 12837497"/>
              <a:gd name="connsiteY5" fmla="*/ 8982635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578223 w 12837497"/>
              <a:gd name="connsiteY5" fmla="*/ 6615953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40341 w 12837497"/>
              <a:gd name="connsiteY5" fmla="*/ 8767482 h 13729448"/>
              <a:gd name="connsiteX6" fmla="*/ 0 w 12837497"/>
              <a:gd name="connsiteY6" fmla="*/ 15151 h 13729448"/>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5474300 w 12837497"/>
              <a:gd name="connsiteY4" fmla="*/ 13621871 h 13729447"/>
              <a:gd name="connsiteX5" fmla="*/ 40341 w 12837497"/>
              <a:gd name="connsiteY5" fmla="*/ 8767482 h 13729447"/>
              <a:gd name="connsiteX6" fmla="*/ 0 w 12837497"/>
              <a:gd name="connsiteY6"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5030547 w 12837497"/>
              <a:gd name="connsiteY4" fmla="*/ 13729448 h 13729448"/>
              <a:gd name="connsiteX5" fmla="*/ 40341 w 12837497"/>
              <a:gd name="connsiteY5" fmla="*/ 8767482 h 13729448"/>
              <a:gd name="connsiteX6" fmla="*/ 0 w 12837497"/>
              <a:gd name="connsiteY6" fmla="*/ 15151 h 13729448"/>
              <a:gd name="connsiteX0" fmla="*/ 134471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134471 w 12797156"/>
              <a:gd name="connsiteY6" fmla="*/ 42045 h 13729448"/>
              <a:gd name="connsiteX0" fmla="*/ 26895 w 12797156"/>
              <a:gd name="connsiteY0" fmla="*/ 15151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15151 h 13729448"/>
              <a:gd name="connsiteX0" fmla="*/ 228601 w 12797156"/>
              <a:gd name="connsiteY0" fmla="*/ 1704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28601 w 12797156"/>
              <a:gd name="connsiteY6" fmla="*/ 1704 h 13729448"/>
              <a:gd name="connsiteX0" fmla="*/ 26895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42045 h 13729448"/>
              <a:gd name="connsiteX0" fmla="*/ 26895 w 12797156"/>
              <a:gd name="connsiteY0" fmla="*/ 28598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28598 h 13729448"/>
              <a:gd name="connsiteX0" fmla="*/ 46918 w 12797156"/>
              <a:gd name="connsiteY0" fmla="*/ 15249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46918 w 12797156"/>
              <a:gd name="connsiteY6" fmla="*/ 15249 h 13729448"/>
              <a:gd name="connsiteX0" fmla="*/ 0 w 12750238"/>
              <a:gd name="connsiteY0" fmla="*/ 15249 h 13729448"/>
              <a:gd name="connsiteX1" fmla="*/ 8762253 w 12750238"/>
              <a:gd name="connsiteY1" fmla="*/ 0 h 13729448"/>
              <a:gd name="connsiteX2" fmla="*/ 12750238 w 12750238"/>
              <a:gd name="connsiteY2" fmla="*/ 3955139 h 13729448"/>
              <a:gd name="connsiteX3" fmla="*/ 12723344 w 12750238"/>
              <a:gd name="connsiteY3" fmla="*/ 13729447 h 13729448"/>
              <a:gd name="connsiteX4" fmla="*/ 4943288 w 12750238"/>
              <a:gd name="connsiteY4" fmla="*/ 13729448 h 13729448"/>
              <a:gd name="connsiteX5" fmla="*/ 13152 w 12750238"/>
              <a:gd name="connsiteY5" fmla="*/ 8770819 h 13729448"/>
              <a:gd name="connsiteX6" fmla="*/ 0 w 12750238"/>
              <a:gd name="connsiteY6" fmla="*/ 15249 h 13729448"/>
              <a:gd name="connsiteX0" fmla="*/ 3534 w 12753772"/>
              <a:gd name="connsiteY0" fmla="*/ 1524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3534 w 12753772"/>
              <a:gd name="connsiteY6" fmla="*/ 15249 h 13729448"/>
              <a:gd name="connsiteX0" fmla="*/ 0 w 12759763"/>
              <a:gd name="connsiteY0" fmla="*/ 12074 h 13729448"/>
              <a:gd name="connsiteX1" fmla="*/ 8771778 w 12759763"/>
              <a:gd name="connsiteY1" fmla="*/ 0 h 13729448"/>
              <a:gd name="connsiteX2" fmla="*/ 12759763 w 12759763"/>
              <a:gd name="connsiteY2" fmla="*/ 3955139 h 13729448"/>
              <a:gd name="connsiteX3" fmla="*/ 12732869 w 12759763"/>
              <a:gd name="connsiteY3" fmla="*/ 13729447 h 13729448"/>
              <a:gd name="connsiteX4" fmla="*/ 4952813 w 12759763"/>
              <a:gd name="connsiteY4" fmla="*/ 13729448 h 13729448"/>
              <a:gd name="connsiteX5" fmla="*/ 5991 w 12759763"/>
              <a:gd name="connsiteY5" fmla="*/ 8790842 h 13729448"/>
              <a:gd name="connsiteX6" fmla="*/ 0 w 12759763"/>
              <a:gd name="connsiteY6" fmla="*/ 12074 h 13729448"/>
              <a:gd name="connsiteX0" fmla="*/ 28934 w 12753772"/>
              <a:gd name="connsiteY0" fmla="*/ 889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28934 w 12753772"/>
              <a:gd name="connsiteY6" fmla="*/ 8899 h 13729448"/>
              <a:gd name="connsiteX0" fmla="*/ 2826 w 12756239"/>
              <a:gd name="connsiteY0" fmla="*/ 8899 h 13729448"/>
              <a:gd name="connsiteX1" fmla="*/ 8768254 w 12756239"/>
              <a:gd name="connsiteY1" fmla="*/ 0 h 13729448"/>
              <a:gd name="connsiteX2" fmla="*/ 12756239 w 12756239"/>
              <a:gd name="connsiteY2" fmla="*/ 3955139 h 13729448"/>
              <a:gd name="connsiteX3" fmla="*/ 12729345 w 12756239"/>
              <a:gd name="connsiteY3" fmla="*/ 13729447 h 13729448"/>
              <a:gd name="connsiteX4" fmla="*/ 4949289 w 12756239"/>
              <a:gd name="connsiteY4" fmla="*/ 13729448 h 13729448"/>
              <a:gd name="connsiteX5" fmla="*/ 2467 w 12756239"/>
              <a:gd name="connsiteY5" fmla="*/ 8790842 h 13729448"/>
              <a:gd name="connsiteX6" fmla="*/ 2826 w 12756239"/>
              <a:gd name="connsiteY6" fmla="*/ 8899 h 13729448"/>
              <a:gd name="connsiteX0" fmla="*/ 2826 w 12731257"/>
              <a:gd name="connsiteY0" fmla="*/ 8899 h 13729448"/>
              <a:gd name="connsiteX1" fmla="*/ 8768254 w 12731257"/>
              <a:gd name="connsiteY1" fmla="*/ 0 h 13729448"/>
              <a:gd name="connsiteX2" fmla="*/ 12721314 w 12731257"/>
              <a:gd name="connsiteY2" fmla="*/ 3948789 h 13729448"/>
              <a:gd name="connsiteX3" fmla="*/ 12729345 w 12731257"/>
              <a:gd name="connsiteY3" fmla="*/ 13729447 h 13729448"/>
              <a:gd name="connsiteX4" fmla="*/ 4949289 w 12731257"/>
              <a:gd name="connsiteY4" fmla="*/ 13729448 h 13729448"/>
              <a:gd name="connsiteX5" fmla="*/ 2467 w 12731257"/>
              <a:gd name="connsiteY5" fmla="*/ 8790842 h 13729448"/>
              <a:gd name="connsiteX6" fmla="*/ 2826 w 12731257"/>
              <a:gd name="connsiteY6" fmla="*/ 8899 h 13729448"/>
              <a:gd name="connsiteX0" fmla="*/ 2826 w 12730170"/>
              <a:gd name="connsiteY0" fmla="*/ 8899 h 13729448"/>
              <a:gd name="connsiteX1" fmla="*/ 8768254 w 12730170"/>
              <a:gd name="connsiteY1" fmla="*/ 0 h 13729448"/>
              <a:gd name="connsiteX2" fmla="*/ 12680039 w 12730170"/>
              <a:gd name="connsiteY2" fmla="*/ 4047214 h 13729448"/>
              <a:gd name="connsiteX3" fmla="*/ 12729345 w 12730170"/>
              <a:gd name="connsiteY3" fmla="*/ 13729447 h 13729448"/>
              <a:gd name="connsiteX4" fmla="*/ 4949289 w 12730170"/>
              <a:gd name="connsiteY4" fmla="*/ 13729448 h 13729448"/>
              <a:gd name="connsiteX5" fmla="*/ 2467 w 12730170"/>
              <a:gd name="connsiteY5" fmla="*/ 8790842 h 13729448"/>
              <a:gd name="connsiteX6" fmla="*/ 2826 w 12730170"/>
              <a:gd name="connsiteY6" fmla="*/ 8899 h 13729448"/>
              <a:gd name="connsiteX0" fmla="*/ 2826 w 12730933"/>
              <a:gd name="connsiteY0" fmla="*/ 8899 h 13729448"/>
              <a:gd name="connsiteX1" fmla="*/ 8768254 w 12730933"/>
              <a:gd name="connsiteY1" fmla="*/ 0 h 13729448"/>
              <a:gd name="connsiteX2" fmla="*/ 12714964 w 12730933"/>
              <a:gd name="connsiteY2" fmla="*/ 4005939 h 13729448"/>
              <a:gd name="connsiteX3" fmla="*/ 12729345 w 12730933"/>
              <a:gd name="connsiteY3" fmla="*/ 13729447 h 13729448"/>
              <a:gd name="connsiteX4" fmla="*/ 4949289 w 12730933"/>
              <a:gd name="connsiteY4" fmla="*/ 13729448 h 13729448"/>
              <a:gd name="connsiteX5" fmla="*/ 2467 w 12730933"/>
              <a:gd name="connsiteY5" fmla="*/ 8790842 h 13729448"/>
              <a:gd name="connsiteX6" fmla="*/ 2826 w 12730933"/>
              <a:gd name="connsiteY6" fmla="*/ 8899 h 1372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0933" h="13729448">
                <a:moveTo>
                  <a:pt x="2826" y="8899"/>
                </a:moveTo>
                <a:lnTo>
                  <a:pt x="8768254" y="0"/>
                </a:lnTo>
                <a:lnTo>
                  <a:pt x="12714964" y="4005939"/>
                </a:lnTo>
                <a:cubicBezTo>
                  <a:pt x="12705999" y="7264042"/>
                  <a:pt x="12738310" y="10471344"/>
                  <a:pt x="12729345" y="13729447"/>
                </a:cubicBezTo>
                <a:lnTo>
                  <a:pt x="4949289" y="13729448"/>
                </a:lnTo>
                <a:lnTo>
                  <a:pt x="2467" y="8790842"/>
                </a:lnTo>
                <a:cubicBezTo>
                  <a:pt x="12112" y="5863528"/>
                  <a:pt x="-6819" y="2936213"/>
                  <a:pt x="2826" y="8899"/>
                </a:cubicBezTo>
                <a:close/>
              </a:path>
            </a:pathLst>
          </a:cu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bg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ext Placeholder 10">
            <a:extLst>
              <a:ext uri="{FF2B5EF4-FFF2-40B4-BE49-F238E27FC236}">
                <a16:creationId xmlns:a16="http://schemas.microsoft.com/office/drawing/2014/main" id="{807B652D-11FB-9744-98B7-C4955CCC8CB0}"/>
              </a:ext>
            </a:extLst>
          </p:cNvPr>
          <p:cNvSpPr>
            <a:spLocks noGrp="1"/>
          </p:cNvSpPr>
          <p:nvPr>
            <p:ph type="body" sz="quarter" idx="15" hasCustomPrompt="1"/>
          </p:nvPr>
        </p:nvSpPr>
        <p:spPr>
          <a:xfrm>
            <a:off x="3710718" y="6461497"/>
            <a:ext cx="3657124"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7" name="Text Placeholder 10">
            <a:extLst>
              <a:ext uri="{FF2B5EF4-FFF2-40B4-BE49-F238E27FC236}">
                <a16:creationId xmlns:a16="http://schemas.microsoft.com/office/drawing/2014/main" id="{A15D4871-E718-FC4D-A4A3-6C0D31150BA4}"/>
              </a:ext>
            </a:extLst>
          </p:cNvPr>
          <p:cNvSpPr>
            <a:spLocks noGrp="1"/>
          </p:cNvSpPr>
          <p:nvPr>
            <p:ph type="body" sz="quarter" idx="19" hasCustomPrompt="1"/>
          </p:nvPr>
        </p:nvSpPr>
        <p:spPr>
          <a:xfrm>
            <a:off x="457140" y="2323156"/>
            <a:ext cx="3657124"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8" name="Text Placeholder 10">
            <a:extLst>
              <a:ext uri="{FF2B5EF4-FFF2-40B4-BE49-F238E27FC236}">
                <a16:creationId xmlns:a16="http://schemas.microsoft.com/office/drawing/2014/main" id="{28FA4DBF-B8DC-DB40-A242-273555A32576}"/>
              </a:ext>
            </a:extLst>
          </p:cNvPr>
          <p:cNvSpPr>
            <a:spLocks noGrp="1"/>
          </p:cNvSpPr>
          <p:nvPr>
            <p:ph type="body" sz="quarter" idx="20" hasCustomPrompt="1"/>
          </p:nvPr>
        </p:nvSpPr>
        <p:spPr>
          <a:xfrm>
            <a:off x="457140" y="2643196"/>
            <a:ext cx="3657124" cy="3414706"/>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
        <p:nvSpPr>
          <p:cNvPr id="19" name="Title 1">
            <a:extLst>
              <a:ext uri="{FF2B5EF4-FFF2-40B4-BE49-F238E27FC236}">
                <a16:creationId xmlns:a16="http://schemas.microsoft.com/office/drawing/2014/main" id="{9E05D8AE-2EFE-E242-81E7-816F848B03E7}"/>
              </a:ext>
            </a:extLst>
          </p:cNvPr>
          <p:cNvSpPr>
            <a:spLocks noGrp="1"/>
          </p:cNvSpPr>
          <p:nvPr>
            <p:ph type="title" hasCustomPrompt="1"/>
          </p:nvPr>
        </p:nvSpPr>
        <p:spPr>
          <a:xfrm>
            <a:off x="457140" y="914399"/>
            <a:ext cx="3657124" cy="1225297"/>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37294556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Column_Devic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8570B5-CB26-5E47-97DF-4B68F43C3192}"/>
              </a:ext>
            </a:extLst>
          </p:cNvPr>
          <p:cNvPicPr>
            <a:picLocks noChangeAspect="1"/>
          </p:cNvPicPr>
          <p:nvPr userDrawn="1"/>
        </p:nvPicPr>
        <p:blipFill>
          <a:blip r:embed="rId2"/>
          <a:stretch>
            <a:fillRect/>
          </a:stretch>
        </p:blipFill>
        <p:spPr>
          <a:xfrm>
            <a:off x="793" y="0"/>
            <a:ext cx="12190413" cy="6858000"/>
          </a:xfrm>
          <a:prstGeom prst="rect">
            <a:avLst/>
          </a:prstGeom>
        </p:spPr>
      </p:pic>
      <p:pic>
        <p:nvPicPr>
          <p:cNvPr id="3" name="Picture 2">
            <a:extLst>
              <a:ext uri="{FF2B5EF4-FFF2-40B4-BE49-F238E27FC236}">
                <a16:creationId xmlns:a16="http://schemas.microsoft.com/office/drawing/2014/main" id="{0D96A664-3E12-334E-BB02-DF7485BE87EA}"/>
              </a:ext>
            </a:extLst>
          </p:cNvPr>
          <p:cNvPicPr>
            <a:picLocks noChangeAspect="1"/>
          </p:cNvPicPr>
          <p:nvPr userDrawn="1"/>
        </p:nvPicPr>
        <p:blipFill>
          <a:blip r:embed="rId3"/>
          <a:srcRect/>
          <a:stretch/>
        </p:blipFill>
        <p:spPr>
          <a:xfrm>
            <a:off x="5422995" y="876300"/>
            <a:ext cx="6755520" cy="50673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2" name="Text Placeholder 10">
            <a:extLst>
              <a:ext uri="{FF2B5EF4-FFF2-40B4-BE49-F238E27FC236}">
                <a16:creationId xmlns:a16="http://schemas.microsoft.com/office/drawing/2014/main" id="{C270CBF0-799A-AD4F-B9E8-B74B2110F3B6}"/>
              </a:ext>
            </a:extLst>
          </p:cNvPr>
          <p:cNvSpPr>
            <a:spLocks noGrp="1"/>
          </p:cNvSpPr>
          <p:nvPr>
            <p:ph type="body" sz="quarter" idx="15" hasCustomPrompt="1"/>
          </p:nvPr>
        </p:nvSpPr>
        <p:spPr>
          <a:xfrm>
            <a:off x="6106389" y="5360062"/>
            <a:ext cx="274284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65681" y="1889761"/>
            <a:ext cx="4873117" cy="3044024"/>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9" name="Title 1">
            <a:extLst>
              <a:ext uri="{FF2B5EF4-FFF2-40B4-BE49-F238E27FC236}">
                <a16:creationId xmlns:a16="http://schemas.microsoft.com/office/drawing/2014/main" id="{6DC28A1E-3EF8-5548-885A-75B54B22E1E9}"/>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20" name="Text Placeholder 10">
            <a:extLst>
              <a:ext uri="{FF2B5EF4-FFF2-40B4-BE49-F238E27FC236}">
                <a16:creationId xmlns:a16="http://schemas.microsoft.com/office/drawing/2014/main" id="{F96B0087-BEE1-2148-8EA1-3C7E06DAE3C5}"/>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21" name="Text Placeholder 10">
            <a:extLst>
              <a:ext uri="{FF2B5EF4-FFF2-40B4-BE49-F238E27FC236}">
                <a16:creationId xmlns:a16="http://schemas.microsoft.com/office/drawing/2014/main" id="{26CFC0DF-9297-9A4E-ABFA-E3CBE35AC672}"/>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22" name="Text Placeholder 10">
            <a:extLst>
              <a:ext uri="{FF2B5EF4-FFF2-40B4-BE49-F238E27FC236}">
                <a16:creationId xmlns:a16="http://schemas.microsoft.com/office/drawing/2014/main" id="{B70E7A32-82F5-FA4E-932A-2A23C4CF8AD1}"/>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Tree>
    <p:extLst>
      <p:ext uri="{BB962C8B-B14F-4D97-AF65-F5344CB8AC3E}">
        <p14:creationId xmlns:p14="http://schemas.microsoft.com/office/powerpoint/2010/main" val="18811644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olumn_Desktop">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8570B5-CB26-5E47-97DF-4B68F43C3192}"/>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9" name="Title 1">
            <a:extLst>
              <a:ext uri="{FF2B5EF4-FFF2-40B4-BE49-F238E27FC236}">
                <a16:creationId xmlns:a16="http://schemas.microsoft.com/office/drawing/2014/main" id="{6DC28A1E-3EF8-5548-885A-75B54B22E1E9}"/>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20" name="Text Placeholder 10">
            <a:extLst>
              <a:ext uri="{FF2B5EF4-FFF2-40B4-BE49-F238E27FC236}">
                <a16:creationId xmlns:a16="http://schemas.microsoft.com/office/drawing/2014/main" id="{F96B0087-BEE1-2148-8EA1-3C7E06DAE3C5}"/>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21" name="Text Placeholder 10">
            <a:extLst>
              <a:ext uri="{FF2B5EF4-FFF2-40B4-BE49-F238E27FC236}">
                <a16:creationId xmlns:a16="http://schemas.microsoft.com/office/drawing/2014/main" id="{26CFC0DF-9297-9A4E-ABFA-E3CBE35AC672}"/>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22" name="Text Placeholder 10">
            <a:extLst>
              <a:ext uri="{FF2B5EF4-FFF2-40B4-BE49-F238E27FC236}">
                <a16:creationId xmlns:a16="http://schemas.microsoft.com/office/drawing/2014/main" id="{B70E7A32-82F5-FA4E-932A-2A23C4CF8AD1}"/>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pic>
        <p:nvPicPr>
          <p:cNvPr id="15" name="Picture 14">
            <a:extLst>
              <a:ext uri="{FF2B5EF4-FFF2-40B4-BE49-F238E27FC236}">
                <a16:creationId xmlns:a16="http://schemas.microsoft.com/office/drawing/2014/main" id="{C77440BC-5FF6-AF4B-846F-D68AF946311A}"/>
              </a:ext>
            </a:extLst>
          </p:cNvPr>
          <p:cNvPicPr>
            <a:picLocks noChangeAspect="1"/>
          </p:cNvPicPr>
          <p:nvPr userDrawn="1"/>
        </p:nvPicPr>
        <p:blipFill>
          <a:blip r:embed="rId3"/>
          <a:srcRect/>
          <a:stretch/>
        </p:blipFill>
        <p:spPr>
          <a:xfrm>
            <a:off x="5887636" y="899574"/>
            <a:ext cx="5796261" cy="4617720"/>
          </a:xfrm>
          <a:prstGeom prst="rect">
            <a:avLst/>
          </a:prstGeom>
        </p:spPr>
      </p:pic>
      <p:sp>
        <p:nvSpPr>
          <p:cNvPr id="16" name="Text Placeholder 10">
            <a:extLst>
              <a:ext uri="{FF2B5EF4-FFF2-40B4-BE49-F238E27FC236}">
                <a16:creationId xmlns:a16="http://schemas.microsoft.com/office/drawing/2014/main" id="{74819E15-AF3B-7248-9017-E23937505783}"/>
              </a:ext>
            </a:extLst>
          </p:cNvPr>
          <p:cNvSpPr>
            <a:spLocks noGrp="1"/>
          </p:cNvSpPr>
          <p:nvPr>
            <p:ph type="body" sz="quarter" idx="15" hasCustomPrompt="1"/>
          </p:nvPr>
        </p:nvSpPr>
        <p:spPr>
          <a:xfrm>
            <a:off x="6106390" y="5360062"/>
            <a:ext cx="212963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7" name="Picture Placeholder 6">
            <a:extLst>
              <a:ext uri="{FF2B5EF4-FFF2-40B4-BE49-F238E27FC236}">
                <a16:creationId xmlns:a16="http://schemas.microsoft.com/office/drawing/2014/main" id="{AA029FF2-3A37-7046-908A-1CF8B21B5D7D}"/>
              </a:ext>
            </a:extLst>
          </p:cNvPr>
          <p:cNvSpPr>
            <a:spLocks noGrp="1"/>
          </p:cNvSpPr>
          <p:nvPr>
            <p:ph type="pic" sz="quarter" idx="17" hasCustomPrompt="1"/>
          </p:nvPr>
        </p:nvSpPr>
        <p:spPr>
          <a:xfrm>
            <a:off x="6351745" y="1253924"/>
            <a:ext cx="4907027" cy="3067291"/>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19792182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olumn_Phon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8570B5-CB26-5E47-97DF-4B68F43C3192}"/>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9" name="Title 1">
            <a:extLst>
              <a:ext uri="{FF2B5EF4-FFF2-40B4-BE49-F238E27FC236}">
                <a16:creationId xmlns:a16="http://schemas.microsoft.com/office/drawing/2014/main" id="{6DC28A1E-3EF8-5548-885A-75B54B22E1E9}"/>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20" name="Text Placeholder 10">
            <a:extLst>
              <a:ext uri="{FF2B5EF4-FFF2-40B4-BE49-F238E27FC236}">
                <a16:creationId xmlns:a16="http://schemas.microsoft.com/office/drawing/2014/main" id="{F96B0087-BEE1-2148-8EA1-3C7E06DAE3C5}"/>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21" name="Text Placeholder 10">
            <a:extLst>
              <a:ext uri="{FF2B5EF4-FFF2-40B4-BE49-F238E27FC236}">
                <a16:creationId xmlns:a16="http://schemas.microsoft.com/office/drawing/2014/main" id="{26CFC0DF-9297-9A4E-ABFA-E3CBE35AC672}"/>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22" name="Text Placeholder 10">
            <a:extLst>
              <a:ext uri="{FF2B5EF4-FFF2-40B4-BE49-F238E27FC236}">
                <a16:creationId xmlns:a16="http://schemas.microsoft.com/office/drawing/2014/main" id="{B70E7A32-82F5-FA4E-932A-2A23C4CF8AD1}"/>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13" name="Text Placeholder 10">
            <a:extLst>
              <a:ext uri="{FF2B5EF4-FFF2-40B4-BE49-F238E27FC236}">
                <a16:creationId xmlns:a16="http://schemas.microsoft.com/office/drawing/2014/main" id="{371DA1E7-C262-4446-A989-C79D0760BFFA}"/>
              </a:ext>
            </a:extLst>
          </p:cNvPr>
          <p:cNvSpPr>
            <a:spLocks noGrp="1"/>
          </p:cNvSpPr>
          <p:nvPr>
            <p:ph type="body" sz="quarter" idx="15" hasCustomPrompt="1"/>
          </p:nvPr>
        </p:nvSpPr>
        <p:spPr>
          <a:xfrm>
            <a:off x="7737392" y="5360061"/>
            <a:ext cx="2003541" cy="37945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pic>
        <p:nvPicPr>
          <p:cNvPr id="12" name="Picture 11">
            <a:extLst>
              <a:ext uri="{FF2B5EF4-FFF2-40B4-BE49-F238E27FC236}">
                <a16:creationId xmlns:a16="http://schemas.microsoft.com/office/drawing/2014/main" id="{2AE39C1A-DFFB-9049-9BAC-6E007AFBFD8A}"/>
              </a:ext>
            </a:extLst>
          </p:cNvPr>
          <p:cNvPicPr>
            <a:picLocks noChangeAspect="1"/>
          </p:cNvPicPr>
          <p:nvPr userDrawn="1"/>
        </p:nvPicPr>
        <p:blipFill>
          <a:blip r:embed="rId3"/>
          <a:srcRect/>
          <a:stretch/>
        </p:blipFill>
        <p:spPr>
          <a:xfrm>
            <a:off x="6953347" y="595564"/>
            <a:ext cx="3705244" cy="5301248"/>
          </a:xfrm>
          <a:prstGeom prst="rect">
            <a:avLst/>
          </a:prstGeom>
        </p:spPr>
      </p:pic>
      <p:sp>
        <p:nvSpPr>
          <p:cNvPr id="16" name="Picture Placeholder 6">
            <a:extLst>
              <a:ext uri="{FF2B5EF4-FFF2-40B4-BE49-F238E27FC236}">
                <a16:creationId xmlns:a16="http://schemas.microsoft.com/office/drawing/2014/main" id="{1ACA6CAB-B2CE-DC48-A042-9C9BD2C8AABF}"/>
              </a:ext>
            </a:extLst>
          </p:cNvPr>
          <p:cNvSpPr>
            <a:spLocks noGrp="1"/>
          </p:cNvSpPr>
          <p:nvPr>
            <p:ph type="pic" sz="quarter" idx="17" hasCustomPrompt="1"/>
          </p:nvPr>
        </p:nvSpPr>
        <p:spPr>
          <a:xfrm>
            <a:off x="7850492" y="1144637"/>
            <a:ext cx="1782848" cy="3895344"/>
          </a:xfrm>
          <a:custGeom>
            <a:avLst/>
            <a:gdLst>
              <a:gd name="connsiteX0" fmla="*/ 0 w 3410712"/>
              <a:gd name="connsiteY0" fmla="*/ 0 h 7452360"/>
              <a:gd name="connsiteX1" fmla="*/ 3410712 w 3410712"/>
              <a:gd name="connsiteY1" fmla="*/ 0 h 7452360"/>
              <a:gd name="connsiteX2" fmla="*/ 3410712 w 3410712"/>
              <a:gd name="connsiteY2" fmla="*/ 7452360 h 7452360"/>
              <a:gd name="connsiteX3" fmla="*/ 0 w 3410712"/>
              <a:gd name="connsiteY3" fmla="*/ 7452360 h 7452360"/>
              <a:gd name="connsiteX4" fmla="*/ 0 w 3410712"/>
              <a:gd name="connsiteY4" fmla="*/ 0 h 7452360"/>
              <a:gd name="connsiteX0" fmla="*/ 0 w 3410712"/>
              <a:gd name="connsiteY0" fmla="*/ 4082 h 7456442"/>
              <a:gd name="connsiteX1" fmla="*/ 567542 w 3410712"/>
              <a:gd name="connsiteY1" fmla="*/ 0 h 7456442"/>
              <a:gd name="connsiteX2" fmla="*/ 3410712 w 3410712"/>
              <a:gd name="connsiteY2" fmla="*/ 4082 h 7456442"/>
              <a:gd name="connsiteX3" fmla="*/ 3410712 w 3410712"/>
              <a:gd name="connsiteY3" fmla="*/ 7456442 h 7456442"/>
              <a:gd name="connsiteX4" fmla="*/ 0 w 3410712"/>
              <a:gd name="connsiteY4" fmla="*/ 7456442 h 7456442"/>
              <a:gd name="connsiteX5" fmla="*/ 0 w 3410712"/>
              <a:gd name="connsiteY5" fmla="*/ 4082 h 7456442"/>
              <a:gd name="connsiteX0" fmla="*/ 0 w 3410712"/>
              <a:gd name="connsiteY0" fmla="*/ 4082 h 7456442"/>
              <a:gd name="connsiteX1" fmla="*/ 567542 w 3410712"/>
              <a:gd name="connsiteY1" fmla="*/ 0 h 7456442"/>
              <a:gd name="connsiteX2" fmla="*/ 2835729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53542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0 w 3410712"/>
              <a:gd name="connsiteY6" fmla="*/ 4082 h 7456442"/>
              <a:gd name="connsiteX0" fmla="*/ 11875 w 3410712"/>
              <a:gd name="connsiteY0" fmla="*/ 585973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11875 w 3410712"/>
              <a:gd name="connsiteY6" fmla="*/ 585973 h 7456442"/>
              <a:gd name="connsiteX0" fmla="*/ 11875 w 3410712"/>
              <a:gd name="connsiteY0" fmla="*/ 580035 h 7450504"/>
              <a:gd name="connsiteX1" fmla="*/ 573480 w 3410712"/>
              <a:gd name="connsiteY1" fmla="*/ 0 h 7450504"/>
              <a:gd name="connsiteX2" fmla="*/ 2841667 w 3410712"/>
              <a:gd name="connsiteY2" fmla="*/ 5938 h 7450504"/>
              <a:gd name="connsiteX3" fmla="*/ 3404774 w 3410712"/>
              <a:gd name="connsiteY3" fmla="*/ 562222 h 7450504"/>
              <a:gd name="connsiteX4" fmla="*/ 3410712 w 3410712"/>
              <a:gd name="connsiteY4" fmla="*/ 7450504 h 7450504"/>
              <a:gd name="connsiteX5" fmla="*/ 0 w 3410712"/>
              <a:gd name="connsiteY5" fmla="*/ 7450504 h 7450504"/>
              <a:gd name="connsiteX6" fmla="*/ 11875 w 3410712"/>
              <a:gd name="connsiteY6" fmla="*/ 580035 h 7450504"/>
              <a:gd name="connsiteX0" fmla="*/ 11875 w 3659968"/>
              <a:gd name="connsiteY0" fmla="*/ 580035 h 7562047"/>
              <a:gd name="connsiteX1" fmla="*/ 573480 w 3659968"/>
              <a:gd name="connsiteY1" fmla="*/ 0 h 7562047"/>
              <a:gd name="connsiteX2" fmla="*/ 2841667 w 3659968"/>
              <a:gd name="connsiteY2" fmla="*/ 5938 h 7562047"/>
              <a:gd name="connsiteX3" fmla="*/ 3404774 w 3659968"/>
              <a:gd name="connsiteY3" fmla="*/ 562222 h 7562047"/>
              <a:gd name="connsiteX4" fmla="*/ 3399807 w 3659968"/>
              <a:gd name="connsiteY4" fmla="*/ 6881750 h 7562047"/>
              <a:gd name="connsiteX5" fmla="*/ 3410712 w 3659968"/>
              <a:gd name="connsiteY5" fmla="*/ 7450504 h 7562047"/>
              <a:gd name="connsiteX6" fmla="*/ 0 w 3659968"/>
              <a:gd name="connsiteY6" fmla="*/ 7450504 h 7562047"/>
              <a:gd name="connsiteX7" fmla="*/ 11875 w 3659968"/>
              <a:gd name="connsiteY7" fmla="*/ 580035 h 7562047"/>
              <a:gd name="connsiteX0" fmla="*/ 11875 w 3444660"/>
              <a:gd name="connsiteY0" fmla="*/ 580035 h 7562047"/>
              <a:gd name="connsiteX1" fmla="*/ 573480 w 3444660"/>
              <a:gd name="connsiteY1" fmla="*/ 0 h 7562047"/>
              <a:gd name="connsiteX2" fmla="*/ 2841667 w 3444660"/>
              <a:gd name="connsiteY2" fmla="*/ 5938 h 7562047"/>
              <a:gd name="connsiteX3" fmla="*/ 3404774 w 3444660"/>
              <a:gd name="connsiteY3" fmla="*/ 562222 h 7562047"/>
              <a:gd name="connsiteX4" fmla="*/ 3399807 w 3444660"/>
              <a:gd name="connsiteY4" fmla="*/ 6881750 h 7562047"/>
              <a:gd name="connsiteX5" fmla="*/ 2846634 w 3444660"/>
              <a:gd name="connsiteY5" fmla="*/ 7450504 h 7562047"/>
              <a:gd name="connsiteX6" fmla="*/ 0 w 3444660"/>
              <a:gd name="connsiteY6" fmla="*/ 7450504 h 7562047"/>
              <a:gd name="connsiteX7" fmla="*/ 11875 w 3444660"/>
              <a:gd name="connsiteY7" fmla="*/ 580035 h 7562047"/>
              <a:gd name="connsiteX0" fmla="*/ 11875 w 3444660"/>
              <a:gd name="connsiteY0" fmla="*/ 580035 h 7594518"/>
              <a:gd name="connsiteX1" fmla="*/ 573480 w 3444660"/>
              <a:gd name="connsiteY1" fmla="*/ 0 h 7594518"/>
              <a:gd name="connsiteX2" fmla="*/ 2841667 w 3444660"/>
              <a:gd name="connsiteY2" fmla="*/ 5938 h 7594518"/>
              <a:gd name="connsiteX3" fmla="*/ 3404774 w 3444660"/>
              <a:gd name="connsiteY3" fmla="*/ 562222 h 7594518"/>
              <a:gd name="connsiteX4" fmla="*/ 3399807 w 3444660"/>
              <a:gd name="connsiteY4" fmla="*/ 6881750 h 7594518"/>
              <a:gd name="connsiteX5" fmla="*/ 2846634 w 3444660"/>
              <a:gd name="connsiteY5" fmla="*/ 7450504 h 7594518"/>
              <a:gd name="connsiteX6" fmla="*/ 0 w 3444660"/>
              <a:gd name="connsiteY6" fmla="*/ 7450504 h 7594518"/>
              <a:gd name="connsiteX7" fmla="*/ 11875 w 3444660"/>
              <a:gd name="connsiteY7" fmla="*/ 580035 h 7594518"/>
              <a:gd name="connsiteX0" fmla="*/ 226011 w 3658796"/>
              <a:gd name="connsiteY0" fmla="*/ 580035 h 7594518"/>
              <a:gd name="connsiteX1" fmla="*/ 787616 w 3658796"/>
              <a:gd name="connsiteY1" fmla="*/ 0 h 7594518"/>
              <a:gd name="connsiteX2" fmla="*/ 3055803 w 3658796"/>
              <a:gd name="connsiteY2" fmla="*/ 5938 h 7594518"/>
              <a:gd name="connsiteX3" fmla="*/ 3618910 w 3658796"/>
              <a:gd name="connsiteY3" fmla="*/ 562222 h 7594518"/>
              <a:gd name="connsiteX4" fmla="*/ 3613943 w 3658796"/>
              <a:gd name="connsiteY4" fmla="*/ 6881750 h 7594518"/>
              <a:gd name="connsiteX5" fmla="*/ 3060770 w 3658796"/>
              <a:gd name="connsiteY5" fmla="*/ 7450504 h 7594518"/>
              <a:gd name="connsiteX6" fmla="*/ 214136 w 3658796"/>
              <a:gd name="connsiteY6" fmla="*/ 7450504 h 7594518"/>
              <a:gd name="connsiteX7" fmla="*/ 205725 w 3658796"/>
              <a:gd name="connsiteY7" fmla="*/ 6887687 h 7594518"/>
              <a:gd name="connsiteX8" fmla="*/ 226011 w 3658796"/>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601188"/>
              <a:gd name="connsiteX1" fmla="*/ 610137 w 3481317"/>
              <a:gd name="connsiteY1" fmla="*/ 0 h 7601188"/>
              <a:gd name="connsiteX2" fmla="*/ 2878324 w 3481317"/>
              <a:gd name="connsiteY2" fmla="*/ 5938 h 7601188"/>
              <a:gd name="connsiteX3" fmla="*/ 3441431 w 3481317"/>
              <a:gd name="connsiteY3" fmla="*/ 562222 h 7601188"/>
              <a:gd name="connsiteX4" fmla="*/ 3436464 w 3481317"/>
              <a:gd name="connsiteY4" fmla="*/ 6881750 h 7601188"/>
              <a:gd name="connsiteX5" fmla="*/ 2883291 w 3481317"/>
              <a:gd name="connsiteY5" fmla="*/ 7450504 h 7601188"/>
              <a:gd name="connsiteX6" fmla="*/ 618548 w 3481317"/>
              <a:gd name="connsiteY6" fmla="*/ 7450504 h 7601188"/>
              <a:gd name="connsiteX7" fmla="*/ 28246 w 3481317"/>
              <a:gd name="connsiteY7" fmla="*/ 6887687 h 7601188"/>
              <a:gd name="connsiteX8" fmla="*/ 48532 w 3481317"/>
              <a:gd name="connsiteY8" fmla="*/ 580035 h 760118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5768 w 3417806"/>
              <a:gd name="connsiteY0" fmla="*/ 570510 h 7450504"/>
              <a:gd name="connsiteX1" fmla="*/ 583248 w 3417806"/>
              <a:gd name="connsiteY1" fmla="*/ 0 h 7450504"/>
              <a:gd name="connsiteX2" fmla="*/ 2851435 w 3417806"/>
              <a:gd name="connsiteY2" fmla="*/ 5938 h 7450504"/>
              <a:gd name="connsiteX3" fmla="*/ 3414542 w 3417806"/>
              <a:gd name="connsiteY3" fmla="*/ 562222 h 7450504"/>
              <a:gd name="connsiteX4" fmla="*/ 3409575 w 3417806"/>
              <a:gd name="connsiteY4" fmla="*/ 6881750 h 7450504"/>
              <a:gd name="connsiteX5" fmla="*/ 2856402 w 3417806"/>
              <a:gd name="connsiteY5" fmla="*/ 7450504 h 7450504"/>
              <a:gd name="connsiteX6" fmla="*/ 591659 w 3417806"/>
              <a:gd name="connsiteY6" fmla="*/ 7450504 h 7450504"/>
              <a:gd name="connsiteX7" fmla="*/ 1357 w 3417806"/>
              <a:gd name="connsiteY7" fmla="*/ 6887687 h 7450504"/>
              <a:gd name="connsiteX8" fmla="*/ 5768 w 3417806"/>
              <a:gd name="connsiteY8" fmla="*/ 570510 h 7450504"/>
              <a:gd name="connsiteX0" fmla="*/ 10160 w 3422198"/>
              <a:gd name="connsiteY0" fmla="*/ 570510 h 7450504"/>
              <a:gd name="connsiteX1" fmla="*/ 587640 w 3422198"/>
              <a:gd name="connsiteY1" fmla="*/ 0 h 7450504"/>
              <a:gd name="connsiteX2" fmla="*/ 2855827 w 3422198"/>
              <a:gd name="connsiteY2" fmla="*/ 5938 h 7450504"/>
              <a:gd name="connsiteX3" fmla="*/ 3418934 w 3422198"/>
              <a:gd name="connsiteY3" fmla="*/ 562222 h 7450504"/>
              <a:gd name="connsiteX4" fmla="*/ 3413967 w 3422198"/>
              <a:gd name="connsiteY4" fmla="*/ 6881750 h 7450504"/>
              <a:gd name="connsiteX5" fmla="*/ 2860794 w 3422198"/>
              <a:gd name="connsiteY5" fmla="*/ 7450504 h 7450504"/>
              <a:gd name="connsiteX6" fmla="*/ 596051 w 3422198"/>
              <a:gd name="connsiteY6" fmla="*/ 7450504 h 7450504"/>
              <a:gd name="connsiteX7" fmla="*/ 5749 w 3422198"/>
              <a:gd name="connsiteY7" fmla="*/ 6887687 h 7450504"/>
              <a:gd name="connsiteX8" fmla="*/ 10160 w 3422198"/>
              <a:gd name="connsiteY8" fmla="*/ 570510 h 7450504"/>
              <a:gd name="connsiteX0" fmla="*/ 5453 w 3417491"/>
              <a:gd name="connsiteY0" fmla="*/ 570510 h 7450504"/>
              <a:gd name="connsiteX1" fmla="*/ 582933 w 3417491"/>
              <a:gd name="connsiteY1" fmla="*/ 0 h 7450504"/>
              <a:gd name="connsiteX2" fmla="*/ 2851120 w 3417491"/>
              <a:gd name="connsiteY2" fmla="*/ 5938 h 7450504"/>
              <a:gd name="connsiteX3" fmla="*/ 3414227 w 3417491"/>
              <a:gd name="connsiteY3" fmla="*/ 562222 h 7450504"/>
              <a:gd name="connsiteX4" fmla="*/ 3409260 w 3417491"/>
              <a:gd name="connsiteY4" fmla="*/ 6881750 h 7450504"/>
              <a:gd name="connsiteX5" fmla="*/ 2856087 w 3417491"/>
              <a:gd name="connsiteY5" fmla="*/ 7450504 h 7450504"/>
              <a:gd name="connsiteX6" fmla="*/ 591344 w 3417491"/>
              <a:gd name="connsiteY6" fmla="*/ 7450504 h 7450504"/>
              <a:gd name="connsiteX7" fmla="*/ 1042 w 3417491"/>
              <a:gd name="connsiteY7" fmla="*/ 6887687 h 7450504"/>
              <a:gd name="connsiteX8" fmla="*/ 5453 w 3417491"/>
              <a:gd name="connsiteY8" fmla="*/ 570510 h 7450504"/>
              <a:gd name="connsiteX0" fmla="*/ 5453 w 3417491"/>
              <a:gd name="connsiteY0" fmla="*/ 570517 h 7450511"/>
              <a:gd name="connsiteX1" fmla="*/ 582933 w 3417491"/>
              <a:gd name="connsiteY1" fmla="*/ 7 h 7450511"/>
              <a:gd name="connsiteX2" fmla="*/ 2851120 w 3417491"/>
              <a:gd name="connsiteY2" fmla="*/ 5945 h 7450511"/>
              <a:gd name="connsiteX3" fmla="*/ 3414227 w 3417491"/>
              <a:gd name="connsiteY3" fmla="*/ 562229 h 7450511"/>
              <a:gd name="connsiteX4" fmla="*/ 3409260 w 3417491"/>
              <a:gd name="connsiteY4" fmla="*/ 6881757 h 7450511"/>
              <a:gd name="connsiteX5" fmla="*/ 2856087 w 3417491"/>
              <a:gd name="connsiteY5" fmla="*/ 7450511 h 7450511"/>
              <a:gd name="connsiteX6" fmla="*/ 591344 w 3417491"/>
              <a:gd name="connsiteY6" fmla="*/ 7450511 h 7450511"/>
              <a:gd name="connsiteX7" fmla="*/ 1042 w 3417491"/>
              <a:gd name="connsiteY7" fmla="*/ 6887694 h 7450511"/>
              <a:gd name="connsiteX8" fmla="*/ 5453 w 3417491"/>
              <a:gd name="connsiteY8" fmla="*/ 570517 h 7450511"/>
              <a:gd name="connsiteX0" fmla="*/ 5453 w 3417491"/>
              <a:gd name="connsiteY0" fmla="*/ 683881 h 7563875"/>
              <a:gd name="connsiteX1" fmla="*/ 582933 w 3417491"/>
              <a:gd name="connsiteY1" fmla="*/ 113371 h 7563875"/>
              <a:gd name="connsiteX2" fmla="*/ 2851120 w 3417491"/>
              <a:gd name="connsiteY2" fmla="*/ 119309 h 7563875"/>
              <a:gd name="connsiteX3" fmla="*/ 3414227 w 3417491"/>
              <a:gd name="connsiteY3" fmla="*/ 675593 h 7563875"/>
              <a:gd name="connsiteX4" fmla="*/ 3409260 w 3417491"/>
              <a:gd name="connsiteY4" fmla="*/ 6995121 h 7563875"/>
              <a:gd name="connsiteX5" fmla="*/ 2856087 w 3417491"/>
              <a:gd name="connsiteY5" fmla="*/ 7563875 h 7563875"/>
              <a:gd name="connsiteX6" fmla="*/ 591344 w 3417491"/>
              <a:gd name="connsiteY6" fmla="*/ 7563875 h 7563875"/>
              <a:gd name="connsiteX7" fmla="*/ 1042 w 3417491"/>
              <a:gd name="connsiteY7" fmla="*/ 7001058 h 7563875"/>
              <a:gd name="connsiteX8" fmla="*/ 5453 w 3417491"/>
              <a:gd name="connsiteY8" fmla="*/ 683881 h 7563875"/>
              <a:gd name="connsiteX0" fmla="*/ 5453 w 3414627"/>
              <a:gd name="connsiteY0" fmla="*/ 570518 h 7450512"/>
              <a:gd name="connsiteX1" fmla="*/ 582933 w 3414627"/>
              <a:gd name="connsiteY1" fmla="*/ 8 h 7450512"/>
              <a:gd name="connsiteX2" fmla="*/ 2851120 w 3414627"/>
              <a:gd name="connsiteY2" fmla="*/ 5946 h 7450512"/>
              <a:gd name="connsiteX3" fmla="*/ 3414227 w 3414627"/>
              <a:gd name="connsiteY3" fmla="*/ 562230 h 7450512"/>
              <a:gd name="connsiteX4" fmla="*/ 3409260 w 3414627"/>
              <a:gd name="connsiteY4" fmla="*/ 6881758 h 7450512"/>
              <a:gd name="connsiteX5" fmla="*/ 2856087 w 3414627"/>
              <a:gd name="connsiteY5" fmla="*/ 7450512 h 7450512"/>
              <a:gd name="connsiteX6" fmla="*/ 591344 w 3414627"/>
              <a:gd name="connsiteY6" fmla="*/ 7450512 h 7450512"/>
              <a:gd name="connsiteX7" fmla="*/ 1042 w 3414627"/>
              <a:gd name="connsiteY7" fmla="*/ 6887695 h 7450512"/>
              <a:gd name="connsiteX8" fmla="*/ 5453 w 3414627"/>
              <a:gd name="connsiteY8" fmla="*/ 570518 h 7450512"/>
              <a:gd name="connsiteX0" fmla="*/ 5453 w 3414240"/>
              <a:gd name="connsiteY0" fmla="*/ 570518 h 7450512"/>
              <a:gd name="connsiteX1" fmla="*/ 582933 w 3414240"/>
              <a:gd name="connsiteY1" fmla="*/ 8 h 7450512"/>
              <a:gd name="connsiteX2" fmla="*/ 2851120 w 3414240"/>
              <a:gd name="connsiteY2" fmla="*/ 5946 h 7450512"/>
              <a:gd name="connsiteX3" fmla="*/ 3414227 w 3414240"/>
              <a:gd name="connsiteY3" fmla="*/ 562230 h 7450512"/>
              <a:gd name="connsiteX4" fmla="*/ 3409260 w 3414240"/>
              <a:gd name="connsiteY4" fmla="*/ 6881758 h 7450512"/>
              <a:gd name="connsiteX5" fmla="*/ 2856087 w 3414240"/>
              <a:gd name="connsiteY5" fmla="*/ 7450512 h 7450512"/>
              <a:gd name="connsiteX6" fmla="*/ 591344 w 3414240"/>
              <a:gd name="connsiteY6" fmla="*/ 7450512 h 7450512"/>
              <a:gd name="connsiteX7" fmla="*/ 1042 w 3414240"/>
              <a:gd name="connsiteY7" fmla="*/ 6887695 h 7450512"/>
              <a:gd name="connsiteX8" fmla="*/ 5453 w 3414240"/>
              <a:gd name="connsiteY8" fmla="*/ 570518 h 7450512"/>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58864"/>
              <a:gd name="connsiteY0" fmla="*/ 715793 h 7637916"/>
              <a:gd name="connsiteX1" fmla="*/ 582933 w 3458864"/>
              <a:gd name="connsiteY1" fmla="*/ 145283 h 7637916"/>
              <a:gd name="connsiteX2" fmla="*/ 2851120 w 3458864"/>
              <a:gd name="connsiteY2" fmla="*/ 151221 h 7637916"/>
              <a:gd name="connsiteX3" fmla="*/ 3414227 w 3458864"/>
              <a:gd name="connsiteY3" fmla="*/ 707505 h 7637916"/>
              <a:gd name="connsiteX4" fmla="*/ 3415610 w 3458864"/>
              <a:gd name="connsiteY4" fmla="*/ 7027033 h 7637916"/>
              <a:gd name="connsiteX5" fmla="*/ 2856087 w 3458864"/>
              <a:gd name="connsiteY5" fmla="*/ 7595787 h 7637916"/>
              <a:gd name="connsiteX6" fmla="*/ 591344 w 3458864"/>
              <a:gd name="connsiteY6" fmla="*/ 7595787 h 7637916"/>
              <a:gd name="connsiteX7" fmla="*/ 1042 w 3458864"/>
              <a:gd name="connsiteY7" fmla="*/ 7032970 h 7637916"/>
              <a:gd name="connsiteX8" fmla="*/ 5453 w 3458864"/>
              <a:gd name="connsiteY8" fmla="*/ 715793 h 7637916"/>
              <a:gd name="connsiteX0" fmla="*/ 5453 w 3455904"/>
              <a:gd name="connsiteY0" fmla="*/ 715793 h 7637916"/>
              <a:gd name="connsiteX1" fmla="*/ 582933 w 3455904"/>
              <a:gd name="connsiteY1" fmla="*/ 145283 h 7637916"/>
              <a:gd name="connsiteX2" fmla="*/ 2851120 w 3455904"/>
              <a:gd name="connsiteY2" fmla="*/ 151221 h 7637916"/>
              <a:gd name="connsiteX3" fmla="*/ 3414227 w 3455904"/>
              <a:gd name="connsiteY3" fmla="*/ 707505 h 7637916"/>
              <a:gd name="connsiteX4" fmla="*/ 3415610 w 3455904"/>
              <a:gd name="connsiteY4" fmla="*/ 7027033 h 7637916"/>
              <a:gd name="connsiteX5" fmla="*/ 2856087 w 3455904"/>
              <a:gd name="connsiteY5" fmla="*/ 7595787 h 7637916"/>
              <a:gd name="connsiteX6" fmla="*/ 591344 w 3455904"/>
              <a:gd name="connsiteY6" fmla="*/ 7595787 h 7637916"/>
              <a:gd name="connsiteX7" fmla="*/ 1042 w 3455904"/>
              <a:gd name="connsiteY7" fmla="*/ 7032970 h 7637916"/>
              <a:gd name="connsiteX8" fmla="*/ 5453 w 3455904"/>
              <a:gd name="connsiteY8" fmla="*/ 715793 h 7637916"/>
              <a:gd name="connsiteX0" fmla="*/ 5453 w 3415618"/>
              <a:gd name="connsiteY0" fmla="*/ 717261 h 7639384"/>
              <a:gd name="connsiteX1" fmla="*/ 582933 w 3415618"/>
              <a:gd name="connsiteY1" fmla="*/ 146751 h 7639384"/>
              <a:gd name="connsiteX2" fmla="*/ 2851120 w 3415618"/>
              <a:gd name="connsiteY2" fmla="*/ 152689 h 7639384"/>
              <a:gd name="connsiteX3" fmla="*/ 3414227 w 3415618"/>
              <a:gd name="connsiteY3" fmla="*/ 708973 h 7639384"/>
              <a:gd name="connsiteX4" fmla="*/ 3415610 w 3415618"/>
              <a:gd name="connsiteY4" fmla="*/ 7028501 h 7639384"/>
              <a:gd name="connsiteX5" fmla="*/ 2856087 w 3415618"/>
              <a:gd name="connsiteY5" fmla="*/ 7597255 h 7639384"/>
              <a:gd name="connsiteX6" fmla="*/ 591344 w 3415618"/>
              <a:gd name="connsiteY6" fmla="*/ 7597255 h 7639384"/>
              <a:gd name="connsiteX7" fmla="*/ 1042 w 3415618"/>
              <a:gd name="connsiteY7" fmla="*/ 7034438 h 7639384"/>
              <a:gd name="connsiteX8" fmla="*/ 5453 w 3415618"/>
              <a:gd name="connsiteY8" fmla="*/ 717261 h 7639384"/>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50512"/>
              <a:gd name="connsiteX1" fmla="*/ 582933 w 3415618"/>
              <a:gd name="connsiteY1" fmla="*/ 8 h 7450512"/>
              <a:gd name="connsiteX2" fmla="*/ 2851120 w 3415618"/>
              <a:gd name="connsiteY2" fmla="*/ 5946 h 7450512"/>
              <a:gd name="connsiteX3" fmla="*/ 3414227 w 3415618"/>
              <a:gd name="connsiteY3" fmla="*/ 562230 h 7450512"/>
              <a:gd name="connsiteX4" fmla="*/ 3415610 w 3415618"/>
              <a:gd name="connsiteY4" fmla="*/ 6881758 h 7450512"/>
              <a:gd name="connsiteX5" fmla="*/ 2856087 w 3415618"/>
              <a:gd name="connsiteY5" fmla="*/ 7450512 h 7450512"/>
              <a:gd name="connsiteX6" fmla="*/ 591344 w 3415618"/>
              <a:gd name="connsiteY6" fmla="*/ 7450512 h 7450512"/>
              <a:gd name="connsiteX7" fmla="*/ 1042 w 3415618"/>
              <a:gd name="connsiteY7" fmla="*/ 6887695 h 7450512"/>
              <a:gd name="connsiteX8" fmla="*/ 5453 w 3415618"/>
              <a:gd name="connsiteY8" fmla="*/ 570518 h 7450512"/>
              <a:gd name="connsiteX0" fmla="*/ 5453 w 3415615"/>
              <a:gd name="connsiteY0" fmla="*/ 570518 h 7450517"/>
              <a:gd name="connsiteX1" fmla="*/ 582933 w 3415615"/>
              <a:gd name="connsiteY1" fmla="*/ 8 h 7450517"/>
              <a:gd name="connsiteX2" fmla="*/ 2851120 w 3415615"/>
              <a:gd name="connsiteY2" fmla="*/ 5946 h 7450517"/>
              <a:gd name="connsiteX3" fmla="*/ 3414227 w 3415615"/>
              <a:gd name="connsiteY3" fmla="*/ 562230 h 7450517"/>
              <a:gd name="connsiteX4" fmla="*/ 3415610 w 3415615"/>
              <a:gd name="connsiteY4" fmla="*/ 6881758 h 7450517"/>
              <a:gd name="connsiteX5" fmla="*/ 2856087 w 3415615"/>
              <a:gd name="connsiteY5" fmla="*/ 7450512 h 7450517"/>
              <a:gd name="connsiteX6" fmla="*/ 591344 w 3415615"/>
              <a:gd name="connsiteY6" fmla="*/ 7450512 h 7450517"/>
              <a:gd name="connsiteX7" fmla="*/ 1042 w 3415615"/>
              <a:gd name="connsiteY7" fmla="*/ 6887695 h 7450517"/>
              <a:gd name="connsiteX8" fmla="*/ 5453 w 3415615"/>
              <a:gd name="connsiteY8" fmla="*/ 570518 h 7450517"/>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6087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8499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49"/>
              <a:gd name="connsiteX1" fmla="*/ 582933 w 3415610"/>
              <a:gd name="connsiteY1" fmla="*/ 8 h 7450549"/>
              <a:gd name="connsiteX2" fmla="*/ 2851120 w 3415610"/>
              <a:gd name="connsiteY2" fmla="*/ 5946 h 7450549"/>
              <a:gd name="connsiteX3" fmla="*/ 3414227 w 3415610"/>
              <a:gd name="connsiteY3" fmla="*/ 562230 h 7450549"/>
              <a:gd name="connsiteX4" fmla="*/ 3415610 w 3415610"/>
              <a:gd name="connsiteY4" fmla="*/ 6881758 h 7450549"/>
              <a:gd name="connsiteX5" fmla="*/ 2852912 w 3415610"/>
              <a:gd name="connsiteY5" fmla="*/ 7450512 h 7450549"/>
              <a:gd name="connsiteX6" fmla="*/ 584994 w 3415610"/>
              <a:gd name="connsiteY6" fmla="*/ 7450512 h 7450549"/>
              <a:gd name="connsiteX7" fmla="*/ 1042 w 3415610"/>
              <a:gd name="connsiteY7" fmla="*/ 6887695 h 7450549"/>
              <a:gd name="connsiteX8" fmla="*/ 5453 w 3415610"/>
              <a:gd name="connsiteY8" fmla="*/ 570518 h 7450549"/>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0303" h="7450541">
                <a:moveTo>
                  <a:pt x="3796" y="573685"/>
                </a:moveTo>
                <a:cubicBezTo>
                  <a:pt x="3343" y="158833"/>
                  <a:pt x="159609" y="5113"/>
                  <a:pt x="587626" y="0"/>
                </a:cubicBezTo>
                <a:lnTo>
                  <a:pt x="2855813" y="5938"/>
                </a:lnTo>
                <a:cubicBezTo>
                  <a:pt x="3268940" y="7216"/>
                  <a:pt x="3421718" y="157719"/>
                  <a:pt x="3418920" y="562222"/>
                </a:cubicBezTo>
                <a:cubicBezTo>
                  <a:pt x="3417752" y="1749466"/>
                  <a:pt x="3418073" y="5714700"/>
                  <a:pt x="3420303" y="6881750"/>
                </a:cubicBezTo>
                <a:cubicBezTo>
                  <a:pt x="3408639" y="7414652"/>
                  <a:pt x="3264816" y="7450962"/>
                  <a:pt x="2857605" y="7450504"/>
                </a:cubicBezTo>
                <a:lnTo>
                  <a:pt x="589687" y="7450504"/>
                </a:lnTo>
                <a:cubicBezTo>
                  <a:pt x="159822" y="7452115"/>
                  <a:pt x="3756" y="7403373"/>
                  <a:pt x="5735" y="6887687"/>
                </a:cubicBezTo>
                <a:cubicBezTo>
                  <a:pt x="7714" y="5742609"/>
                  <a:pt x="-6536" y="2196632"/>
                  <a:pt x="3796" y="573685"/>
                </a:cubicBezTo>
                <a:close/>
              </a:path>
            </a:pathLst>
          </a:custGeom>
          <a:solidFill>
            <a:schemeClr val="tx1">
              <a:lumMod val="50000"/>
              <a:lumOff val="50000"/>
            </a:schemeClr>
          </a:solidFill>
        </p:spPr>
        <p:txBody>
          <a:bodyPr anchor="ctr"/>
          <a:lstStyle>
            <a:lvl1pPr marL="0" indent="0"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40228596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Column_Ic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76FAA-1F62-A947-8A84-14D40E23C42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9" name="Title 1">
            <a:extLst>
              <a:ext uri="{FF2B5EF4-FFF2-40B4-BE49-F238E27FC236}">
                <a16:creationId xmlns:a16="http://schemas.microsoft.com/office/drawing/2014/main" id="{073DA574-347A-9C4D-AB9A-49C6C7D93850}"/>
              </a:ext>
            </a:extLst>
          </p:cNvPr>
          <p:cNvSpPr txBox="1">
            <a:spLocks/>
          </p:cNvSpPr>
          <p:nvPr userDrawn="1"/>
        </p:nvSpPr>
        <p:spPr>
          <a:xfrm>
            <a:off x="457140" y="914400"/>
            <a:ext cx="6857107" cy="1140995"/>
          </a:xfrm>
          <a:prstGeom prst="rect">
            <a:avLst/>
          </a:prstGeom>
        </p:spPr>
        <p:txBody>
          <a:bodyPr lIns="0" tIns="0" rIns="0" bIns="0"/>
          <a:lstStyle>
            <a:lvl1pPr algn="l" defTabSz="1828800" rtl="0" eaLnBrk="1" latinLnBrk="0" hangingPunct="1">
              <a:lnSpc>
                <a:spcPct val="100000"/>
              </a:lnSpc>
              <a:spcBef>
                <a:spcPct val="0"/>
              </a:spcBef>
              <a:buNone/>
              <a:defRPr sz="5000" kern="1200">
                <a:solidFill>
                  <a:schemeClr val="tx1"/>
                </a:solidFill>
                <a:latin typeface="+mj-lt"/>
                <a:ea typeface="+mj-ea"/>
                <a:cs typeface="+mj-cs"/>
              </a:defRPr>
            </a:lvl1pPr>
          </a:lstStyle>
          <a:p>
            <a:r>
              <a:rPr lang="en-US" sz="2500"/>
              <a:t>Place a headline with a large word count here at the top of the page</a:t>
            </a:r>
            <a:endParaRPr lang="en-US" sz="2500" dirty="0"/>
          </a:p>
        </p:txBody>
      </p:sp>
      <p:sp>
        <p:nvSpPr>
          <p:cNvPr id="21" name="Text Placeholder 10">
            <a:extLst>
              <a:ext uri="{FF2B5EF4-FFF2-40B4-BE49-F238E27FC236}">
                <a16:creationId xmlns:a16="http://schemas.microsoft.com/office/drawing/2014/main" id="{E27013A3-8175-1D4A-952D-D69BED2AD808}"/>
              </a:ext>
            </a:extLst>
          </p:cNvPr>
          <p:cNvSpPr>
            <a:spLocks noGrp="1"/>
          </p:cNvSpPr>
          <p:nvPr>
            <p:ph type="body" sz="quarter" idx="23" hasCustomPrompt="1"/>
          </p:nvPr>
        </p:nvSpPr>
        <p:spPr>
          <a:xfrm>
            <a:off x="68571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22" name="Text Placeholder 10">
            <a:extLst>
              <a:ext uri="{FF2B5EF4-FFF2-40B4-BE49-F238E27FC236}">
                <a16:creationId xmlns:a16="http://schemas.microsoft.com/office/drawing/2014/main" id="{E5D1E69F-4CD1-D145-BE12-14F13AD9694C}"/>
              </a:ext>
            </a:extLst>
          </p:cNvPr>
          <p:cNvSpPr>
            <a:spLocks noGrp="1"/>
          </p:cNvSpPr>
          <p:nvPr>
            <p:ph type="body" sz="quarter" idx="24" hasCustomPrompt="1"/>
          </p:nvPr>
        </p:nvSpPr>
        <p:spPr>
          <a:xfrm>
            <a:off x="68571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3" name="Text Placeholder 10">
            <a:extLst>
              <a:ext uri="{FF2B5EF4-FFF2-40B4-BE49-F238E27FC236}">
                <a16:creationId xmlns:a16="http://schemas.microsoft.com/office/drawing/2014/main" id="{93B4DEF0-CC8C-1141-BB42-3658F1461FDC}"/>
              </a:ext>
            </a:extLst>
          </p:cNvPr>
          <p:cNvSpPr>
            <a:spLocks noGrp="1"/>
          </p:cNvSpPr>
          <p:nvPr>
            <p:ph type="body" sz="quarter" idx="15" hasCustomPrompt="1"/>
          </p:nvPr>
        </p:nvSpPr>
        <p:spPr>
          <a:xfrm>
            <a:off x="452569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24" name="Text Placeholder 10">
            <a:extLst>
              <a:ext uri="{FF2B5EF4-FFF2-40B4-BE49-F238E27FC236}">
                <a16:creationId xmlns:a16="http://schemas.microsoft.com/office/drawing/2014/main" id="{2A4AA230-1018-2A4E-866B-ABC157E7D7C3}"/>
              </a:ext>
            </a:extLst>
          </p:cNvPr>
          <p:cNvSpPr>
            <a:spLocks noGrp="1"/>
          </p:cNvSpPr>
          <p:nvPr>
            <p:ph type="body" sz="quarter" idx="16" hasCustomPrompt="1"/>
          </p:nvPr>
        </p:nvSpPr>
        <p:spPr>
          <a:xfrm>
            <a:off x="452569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a:t>
            </a:r>
          </a:p>
        </p:txBody>
      </p:sp>
      <p:sp>
        <p:nvSpPr>
          <p:cNvPr id="25" name="Text Placeholder 10">
            <a:extLst>
              <a:ext uri="{FF2B5EF4-FFF2-40B4-BE49-F238E27FC236}">
                <a16:creationId xmlns:a16="http://schemas.microsoft.com/office/drawing/2014/main" id="{64BC64BE-9E68-9F4C-AFA7-CF35ADD03FCD}"/>
              </a:ext>
            </a:extLst>
          </p:cNvPr>
          <p:cNvSpPr>
            <a:spLocks noGrp="1"/>
          </p:cNvSpPr>
          <p:nvPr>
            <p:ph type="body" sz="quarter" idx="17" hasCustomPrompt="1"/>
          </p:nvPr>
        </p:nvSpPr>
        <p:spPr>
          <a:xfrm>
            <a:off x="836567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28" name="Text Placeholder 10">
            <a:extLst>
              <a:ext uri="{FF2B5EF4-FFF2-40B4-BE49-F238E27FC236}">
                <a16:creationId xmlns:a16="http://schemas.microsoft.com/office/drawing/2014/main" id="{94F781F0-1BF4-9846-997A-ABF7F6072F13}"/>
              </a:ext>
            </a:extLst>
          </p:cNvPr>
          <p:cNvSpPr>
            <a:spLocks noGrp="1"/>
          </p:cNvSpPr>
          <p:nvPr>
            <p:ph type="body" sz="quarter" idx="18" hasCustomPrompt="1"/>
          </p:nvPr>
        </p:nvSpPr>
        <p:spPr>
          <a:xfrm>
            <a:off x="8365670" y="3733325"/>
            <a:ext cx="3199983" cy="22860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a:t>
            </a:r>
          </a:p>
        </p:txBody>
      </p:sp>
      <p:sp>
        <p:nvSpPr>
          <p:cNvPr id="29" name="Picture Placeholder 6">
            <a:extLst>
              <a:ext uri="{FF2B5EF4-FFF2-40B4-BE49-F238E27FC236}">
                <a16:creationId xmlns:a16="http://schemas.microsoft.com/office/drawing/2014/main" id="{E04DE104-8EB0-AA49-8660-C4E8BE9EF813}"/>
              </a:ext>
            </a:extLst>
          </p:cNvPr>
          <p:cNvSpPr>
            <a:spLocks noGrp="1"/>
          </p:cNvSpPr>
          <p:nvPr>
            <p:ph type="pic" sz="quarter" idx="25" hasCustomPrompt="1"/>
          </p:nvPr>
        </p:nvSpPr>
        <p:spPr>
          <a:xfrm>
            <a:off x="68571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0" name="Picture Placeholder 6">
            <a:extLst>
              <a:ext uri="{FF2B5EF4-FFF2-40B4-BE49-F238E27FC236}">
                <a16:creationId xmlns:a16="http://schemas.microsoft.com/office/drawing/2014/main" id="{7FDE684D-1DEA-4D44-A529-E058276598FC}"/>
              </a:ext>
            </a:extLst>
          </p:cNvPr>
          <p:cNvSpPr>
            <a:spLocks noGrp="1"/>
          </p:cNvSpPr>
          <p:nvPr>
            <p:ph type="pic" sz="quarter" idx="20" hasCustomPrompt="1"/>
          </p:nvPr>
        </p:nvSpPr>
        <p:spPr>
          <a:xfrm>
            <a:off x="452569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1" name="Picture Placeholder 6">
            <a:extLst>
              <a:ext uri="{FF2B5EF4-FFF2-40B4-BE49-F238E27FC236}">
                <a16:creationId xmlns:a16="http://schemas.microsoft.com/office/drawing/2014/main" id="{D07034DC-35DE-3443-8269-22F710B71BD7}"/>
              </a:ext>
            </a:extLst>
          </p:cNvPr>
          <p:cNvSpPr>
            <a:spLocks noGrp="1"/>
          </p:cNvSpPr>
          <p:nvPr>
            <p:ph type="pic" sz="quarter" idx="21" hasCustomPrompt="1"/>
          </p:nvPr>
        </p:nvSpPr>
        <p:spPr>
          <a:xfrm>
            <a:off x="836567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pic>
        <p:nvPicPr>
          <p:cNvPr id="14" name="Picture 13">
            <a:extLst>
              <a:ext uri="{FF2B5EF4-FFF2-40B4-BE49-F238E27FC236}">
                <a16:creationId xmlns:a16="http://schemas.microsoft.com/office/drawing/2014/main" id="{431E4674-FA43-4446-814D-054FC232557D}"/>
              </a:ext>
            </a:extLst>
          </p:cNvPr>
          <p:cNvPicPr>
            <a:picLocks noChangeAspect="1"/>
          </p:cNvPicPr>
          <p:nvPr userDrawn="1"/>
        </p:nvPicPr>
        <p:blipFill>
          <a:blip r:embed="rId3"/>
          <a:stretch>
            <a:fillRect/>
          </a:stretch>
        </p:blipFill>
        <p:spPr>
          <a:xfrm rot="10800000">
            <a:off x="0" y="0"/>
            <a:ext cx="12190413" cy="6858000"/>
          </a:xfrm>
          <a:prstGeom prst="rect">
            <a:avLst/>
          </a:prstGeom>
        </p:spPr>
      </p:pic>
    </p:spTree>
    <p:extLst>
      <p:ext uri="{BB962C8B-B14F-4D97-AF65-F5344CB8AC3E}">
        <p14:creationId xmlns:p14="http://schemas.microsoft.com/office/powerpoint/2010/main" val="27037218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Column_Sta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76FAA-1F62-A947-8A84-14D40E23C425}"/>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0" name="Text Placeholder 10">
            <a:extLst>
              <a:ext uri="{FF2B5EF4-FFF2-40B4-BE49-F238E27FC236}">
                <a16:creationId xmlns:a16="http://schemas.microsoft.com/office/drawing/2014/main" id="{BE0D8AAC-BF8E-7D4F-92ED-403F0D73370B}"/>
              </a:ext>
            </a:extLst>
          </p:cNvPr>
          <p:cNvSpPr>
            <a:spLocks noGrp="1"/>
          </p:cNvSpPr>
          <p:nvPr>
            <p:ph type="body" sz="quarter" idx="26" hasCustomPrompt="1"/>
          </p:nvPr>
        </p:nvSpPr>
        <p:spPr>
          <a:xfrm>
            <a:off x="685711" y="4441201"/>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26" name="Text Placeholder 10">
            <a:extLst>
              <a:ext uri="{FF2B5EF4-FFF2-40B4-BE49-F238E27FC236}">
                <a16:creationId xmlns:a16="http://schemas.microsoft.com/office/drawing/2014/main" id="{EB3E712F-8FB7-DE4D-A53A-0C457A58E388}"/>
              </a:ext>
            </a:extLst>
          </p:cNvPr>
          <p:cNvSpPr>
            <a:spLocks noGrp="1"/>
          </p:cNvSpPr>
          <p:nvPr>
            <p:ph type="body" sz="quarter" idx="27" hasCustomPrompt="1"/>
          </p:nvPr>
        </p:nvSpPr>
        <p:spPr>
          <a:xfrm>
            <a:off x="685711" y="4693658"/>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a:t>
            </a:r>
          </a:p>
        </p:txBody>
      </p:sp>
      <p:sp>
        <p:nvSpPr>
          <p:cNvPr id="27" name="Text Placeholder 10">
            <a:extLst>
              <a:ext uri="{FF2B5EF4-FFF2-40B4-BE49-F238E27FC236}">
                <a16:creationId xmlns:a16="http://schemas.microsoft.com/office/drawing/2014/main" id="{2CACB530-FDE5-1A43-8A4A-F8D527D74BBF}"/>
              </a:ext>
            </a:extLst>
          </p:cNvPr>
          <p:cNvSpPr>
            <a:spLocks noGrp="1"/>
          </p:cNvSpPr>
          <p:nvPr>
            <p:ph type="body" sz="quarter" idx="15" hasCustomPrompt="1"/>
          </p:nvPr>
        </p:nvSpPr>
        <p:spPr>
          <a:xfrm>
            <a:off x="4525691" y="4441201"/>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33" name="Text Placeholder 10">
            <a:extLst>
              <a:ext uri="{FF2B5EF4-FFF2-40B4-BE49-F238E27FC236}">
                <a16:creationId xmlns:a16="http://schemas.microsoft.com/office/drawing/2014/main" id="{478E9B5E-D272-8646-984F-DE7F5B8DC8E5}"/>
              </a:ext>
            </a:extLst>
          </p:cNvPr>
          <p:cNvSpPr>
            <a:spLocks noGrp="1"/>
          </p:cNvSpPr>
          <p:nvPr>
            <p:ph type="body" sz="quarter" idx="16" hasCustomPrompt="1"/>
          </p:nvPr>
        </p:nvSpPr>
        <p:spPr>
          <a:xfrm>
            <a:off x="4525691" y="4693658"/>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34" name="Text Placeholder 10">
            <a:extLst>
              <a:ext uri="{FF2B5EF4-FFF2-40B4-BE49-F238E27FC236}">
                <a16:creationId xmlns:a16="http://schemas.microsoft.com/office/drawing/2014/main" id="{07118146-0AAD-A249-BA90-F38B7B6B5ECC}"/>
              </a:ext>
            </a:extLst>
          </p:cNvPr>
          <p:cNvSpPr>
            <a:spLocks noGrp="1"/>
          </p:cNvSpPr>
          <p:nvPr>
            <p:ph type="body" sz="quarter" idx="17" hasCustomPrompt="1"/>
          </p:nvPr>
        </p:nvSpPr>
        <p:spPr>
          <a:xfrm>
            <a:off x="8365671" y="4441201"/>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35" name="Text Placeholder 10">
            <a:extLst>
              <a:ext uri="{FF2B5EF4-FFF2-40B4-BE49-F238E27FC236}">
                <a16:creationId xmlns:a16="http://schemas.microsoft.com/office/drawing/2014/main" id="{6827D84C-A092-194C-BD39-627BEF166CA0}"/>
              </a:ext>
            </a:extLst>
          </p:cNvPr>
          <p:cNvSpPr>
            <a:spLocks noGrp="1"/>
          </p:cNvSpPr>
          <p:nvPr>
            <p:ph type="body" sz="quarter" idx="18" hasCustomPrompt="1"/>
          </p:nvPr>
        </p:nvSpPr>
        <p:spPr>
          <a:xfrm>
            <a:off x="8365670" y="4693658"/>
            <a:ext cx="3199983" cy="6858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36" name="Picture Placeholder 6">
            <a:extLst>
              <a:ext uri="{FF2B5EF4-FFF2-40B4-BE49-F238E27FC236}">
                <a16:creationId xmlns:a16="http://schemas.microsoft.com/office/drawing/2014/main" id="{82EF42E5-5F18-E04E-85FC-2DBEB28F3D9C}"/>
              </a:ext>
            </a:extLst>
          </p:cNvPr>
          <p:cNvSpPr>
            <a:spLocks noGrp="1"/>
          </p:cNvSpPr>
          <p:nvPr>
            <p:ph type="pic" sz="quarter" idx="19" hasCustomPrompt="1"/>
          </p:nvPr>
        </p:nvSpPr>
        <p:spPr>
          <a:xfrm>
            <a:off x="4525691" y="3938280"/>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37" name="Picture Placeholder 6">
            <a:extLst>
              <a:ext uri="{FF2B5EF4-FFF2-40B4-BE49-F238E27FC236}">
                <a16:creationId xmlns:a16="http://schemas.microsoft.com/office/drawing/2014/main" id="{7AA0EF4B-DA16-8442-8F76-08C18D3FBC1B}"/>
              </a:ext>
            </a:extLst>
          </p:cNvPr>
          <p:cNvSpPr>
            <a:spLocks noGrp="1"/>
          </p:cNvSpPr>
          <p:nvPr>
            <p:ph type="pic" sz="quarter" idx="28" hasCustomPrompt="1"/>
          </p:nvPr>
        </p:nvSpPr>
        <p:spPr>
          <a:xfrm>
            <a:off x="685711" y="3938280"/>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38" name="Picture Placeholder 6">
            <a:extLst>
              <a:ext uri="{FF2B5EF4-FFF2-40B4-BE49-F238E27FC236}">
                <a16:creationId xmlns:a16="http://schemas.microsoft.com/office/drawing/2014/main" id="{F041F171-2C71-1F4C-AF8C-7BE75E1018F8}"/>
              </a:ext>
            </a:extLst>
          </p:cNvPr>
          <p:cNvSpPr>
            <a:spLocks noGrp="1"/>
          </p:cNvSpPr>
          <p:nvPr>
            <p:ph type="pic" sz="quarter" idx="21" hasCustomPrompt="1"/>
          </p:nvPr>
        </p:nvSpPr>
        <p:spPr>
          <a:xfrm>
            <a:off x="8365671" y="3938280"/>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39" name="Text Placeholder 10">
            <a:extLst>
              <a:ext uri="{FF2B5EF4-FFF2-40B4-BE49-F238E27FC236}">
                <a16:creationId xmlns:a16="http://schemas.microsoft.com/office/drawing/2014/main" id="{90C3A686-30B1-C341-8C05-F0B75852483C}"/>
              </a:ext>
            </a:extLst>
          </p:cNvPr>
          <p:cNvSpPr>
            <a:spLocks noGrp="1"/>
          </p:cNvSpPr>
          <p:nvPr>
            <p:ph type="body" sz="quarter" idx="29" hasCustomPrompt="1"/>
          </p:nvPr>
        </p:nvSpPr>
        <p:spPr>
          <a:xfrm>
            <a:off x="685711" y="2739464"/>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$13,039,393</a:t>
            </a:r>
          </a:p>
        </p:txBody>
      </p:sp>
      <p:sp>
        <p:nvSpPr>
          <p:cNvPr id="40" name="Text Placeholder 10">
            <a:extLst>
              <a:ext uri="{FF2B5EF4-FFF2-40B4-BE49-F238E27FC236}">
                <a16:creationId xmlns:a16="http://schemas.microsoft.com/office/drawing/2014/main" id="{E3007DB2-C144-4849-878B-997D5F4403DE}"/>
              </a:ext>
            </a:extLst>
          </p:cNvPr>
          <p:cNvSpPr>
            <a:spLocks noGrp="1"/>
          </p:cNvSpPr>
          <p:nvPr>
            <p:ph type="body" sz="quarter" idx="23" hasCustomPrompt="1"/>
          </p:nvPr>
        </p:nvSpPr>
        <p:spPr>
          <a:xfrm>
            <a:off x="4525691" y="2739464"/>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$25,356</a:t>
            </a:r>
          </a:p>
        </p:txBody>
      </p:sp>
      <p:sp>
        <p:nvSpPr>
          <p:cNvPr id="41" name="Text Placeholder 10">
            <a:extLst>
              <a:ext uri="{FF2B5EF4-FFF2-40B4-BE49-F238E27FC236}">
                <a16:creationId xmlns:a16="http://schemas.microsoft.com/office/drawing/2014/main" id="{3181A7D6-2C97-DE4A-8BBF-9BB5D0CCB336}"/>
              </a:ext>
            </a:extLst>
          </p:cNvPr>
          <p:cNvSpPr>
            <a:spLocks noGrp="1"/>
          </p:cNvSpPr>
          <p:nvPr>
            <p:ph type="body" sz="quarter" idx="24" hasCustomPrompt="1"/>
          </p:nvPr>
        </p:nvSpPr>
        <p:spPr>
          <a:xfrm>
            <a:off x="8365671" y="2389368"/>
            <a:ext cx="3199983" cy="1215718"/>
          </a:xfrm>
          <a:prstGeom prst="rect">
            <a:avLst/>
          </a:prstGeom>
        </p:spPr>
        <p:txBody>
          <a:bodyPr lIns="0" tIns="0" rIns="0" bIns="0" anchor="ctr">
            <a:spAutoFit/>
          </a:bodyPr>
          <a:lstStyle>
            <a:lvl1pPr marL="0" indent="0">
              <a:lnSpc>
                <a:spcPct val="100000"/>
              </a:lnSpc>
              <a:spcBef>
                <a:spcPts val="0"/>
              </a:spcBef>
              <a:buNone/>
              <a:defRPr sz="7898"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100%</a:t>
            </a:r>
          </a:p>
        </p:txBody>
      </p:sp>
      <p:sp>
        <p:nvSpPr>
          <p:cNvPr id="42" name="Title 1">
            <a:extLst>
              <a:ext uri="{FF2B5EF4-FFF2-40B4-BE49-F238E27FC236}">
                <a16:creationId xmlns:a16="http://schemas.microsoft.com/office/drawing/2014/main" id="{0A1D2834-CF16-C947-A04A-AA346C739178}"/>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39569004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Callouts">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9BC8C088-D825-9F4B-A45B-43CD8A9B5F6F}"/>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7" name="Rectangle 36">
            <a:extLst>
              <a:ext uri="{FF2B5EF4-FFF2-40B4-BE49-F238E27FC236}">
                <a16:creationId xmlns:a16="http://schemas.microsoft.com/office/drawing/2014/main" id="{7EC4B480-ABCA-C340-9236-C79EC77FCBE5}"/>
              </a:ext>
            </a:extLst>
          </p:cNvPr>
          <p:cNvSpPr/>
          <p:nvPr userDrawn="1"/>
        </p:nvSpPr>
        <p:spPr>
          <a:xfrm>
            <a:off x="4251406" y="208419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8" name="Rectangle 37">
            <a:extLst>
              <a:ext uri="{FF2B5EF4-FFF2-40B4-BE49-F238E27FC236}">
                <a16:creationId xmlns:a16="http://schemas.microsoft.com/office/drawing/2014/main" id="{03A5A267-D44B-3247-945F-4CECA418229D}"/>
              </a:ext>
            </a:extLst>
          </p:cNvPr>
          <p:cNvSpPr/>
          <p:nvPr userDrawn="1"/>
        </p:nvSpPr>
        <p:spPr>
          <a:xfrm>
            <a:off x="4251406" y="423303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9" name="Rectangle 38">
            <a:extLst>
              <a:ext uri="{FF2B5EF4-FFF2-40B4-BE49-F238E27FC236}">
                <a16:creationId xmlns:a16="http://schemas.microsoft.com/office/drawing/2014/main" id="{449850DB-E4F4-B248-99AB-ED61B753B3BF}"/>
              </a:ext>
            </a:extLst>
          </p:cNvPr>
          <p:cNvSpPr/>
          <p:nvPr userDrawn="1"/>
        </p:nvSpPr>
        <p:spPr>
          <a:xfrm>
            <a:off x="8090042" y="208419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40" name="Rectangle 39">
            <a:extLst>
              <a:ext uri="{FF2B5EF4-FFF2-40B4-BE49-F238E27FC236}">
                <a16:creationId xmlns:a16="http://schemas.microsoft.com/office/drawing/2014/main" id="{8C16910A-1B2C-034E-BF7E-7559251F6AF1}"/>
              </a:ext>
            </a:extLst>
          </p:cNvPr>
          <p:cNvSpPr/>
          <p:nvPr userDrawn="1"/>
        </p:nvSpPr>
        <p:spPr>
          <a:xfrm>
            <a:off x="8090042" y="423303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0" name="Text Placeholder 10">
            <a:extLst>
              <a:ext uri="{FF2B5EF4-FFF2-40B4-BE49-F238E27FC236}">
                <a16:creationId xmlns:a16="http://schemas.microsoft.com/office/drawing/2014/main" id="{03E9E3F3-6899-1841-97C3-75B8A1EC5853}"/>
              </a:ext>
            </a:extLst>
          </p:cNvPr>
          <p:cNvSpPr>
            <a:spLocks noGrp="1"/>
          </p:cNvSpPr>
          <p:nvPr>
            <p:ph type="body" sz="quarter" idx="13" hasCustomPrompt="1"/>
          </p:nvPr>
        </p:nvSpPr>
        <p:spPr>
          <a:xfrm>
            <a:off x="457140" y="2084832"/>
            <a:ext cx="3657124" cy="457200"/>
          </a:xfrm>
          <a:prstGeom prst="rect">
            <a:avLst/>
          </a:prstGeom>
        </p:spPr>
        <p:txBody>
          <a:bodyPr lIns="0" tIns="0" rIns="0" bIns="0"/>
          <a:lstStyle>
            <a:lvl1pPr marL="0" marR="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sz="1050" b="0" i="0">
                <a:latin typeface="GT Walsheim Bold" panose="02000503030000020003" pitchFamily="2" charset="77"/>
              </a:defRPr>
            </a:lvl1pPr>
            <a:lvl2pPr>
              <a:buNone/>
              <a:defRPr/>
            </a:lvl2pPr>
            <a:lvl3pPr>
              <a:buNone/>
              <a:defRPr/>
            </a:lvl3pPr>
            <a:lvl4pPr>
              <a:buNone/>
              <a:defRPr/>
            </a:lvl4pPr>
            <a:lvl5pPr>
              <a:buNone/>
              <a:defRPr/>
            </a:lvl5pPr>
          </a:lstStyle>
          <a:p>
            <a:pPr marL="0" marR="0" lvl="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a:pPr>
            <a:r>
              <a:rPr lang="en-US" dirty="0"/>
              <a:t>H3 HEADLINE GT WALSHEIM BOLD 21PT</a:t>
            </a:r>
          </a:p>
          <a:p>
            <a:pPr lvl="0"/>
            <a:r>
              <a:rPr lang="en-US" dirty="0"/>
              <a:t>LET US HELP YOU DEVELOP A CLEAR PATH TO SUCCESS.</a:t>
            </a:r>
          </a:p>
        </p:txBody>
      </p:sp>
      <p:sp>
        <p:nvSpPr>
          <p:cNvPr id="21" name="Text Placeholder 10">
            <a:extLst>
              <a:ext uri="{FF2B5EF4-FFF2-40B4-BE49-F238E27FC236}">
                <a16:creationId xmlns:a16="http://schemas.microsoft.com/office/drawing/2014/main" id="{4B6E732E-464B-B441-936C-02EAA91F0B35}"/>
              </a:ext>
            </a:extLst>
          </p:cNvPr>
          <p:cNvSpPr>
            <a:spLocks noGrp="1"/>
          </p:cNvSpPr>
          <p:nvPr>
            <p:ph type="body" sz="quarter" idx="14" hasCustomPrompt="1"/>
          </p:nvPr>
        </p:nvSpPr>
        <p:spPr>
          <a:xfrm>
            <a:off x="457140" y="2651760"/>
            <a:ext cx="3657124" cy="354787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eanj</a:t>
            </a:r>
            <a:r>
              <a:rPr lang="en-US" dirty="0"/>
              <a:t> um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p>
        </p:txBody>
      </p:sp>
      <p:sp>
        <p:nvSpPr>
          <p:cNvPr id="36" name="Title 1">
            <a:extLst>
              <a:ext uri="{FF2B5EF4-FFF2-40B4-BE49-F238E27FC236}">
                <a16:creationId xmlns:a16="http://schemas.microsoft.com/office/drawing/2014/main" id="{B8D86DD6-5F6E-AC45-8DAF-DA8DF33D8258}"/>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41" name="Text Placeholder 10">
            <a:extLst>
              <a:ext uri="{FF2B5EF4-FFF2-40B4-BE49-F238E27FC236}">
                <a16:creationId xmlns:a16="http://schemas.microsoft.com/office/drawing/2014/main" id="{CC9AC194-B1AE-D44D-AB67-CC5DFD643CF3}"/>
              </a:ext>
            </a:extLst>
          </p:cNvPr>
          <p:cNvSpPr>
            <a:spLocks noGrp="1"/>
          </p:cNvSpPr>
          <p:nvPr>
            <p:ph type="body" sz="quarter" idx="15" hasCustomPrompt="1"/>
          </p:nvPr>
        </p:nvSpPr>
        <p:spPr>
          <a:xfrm>
            <a:off x="4562262" y="2587117"/>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SHARE ANALYSIS</a:t>
            </a:r>
          </a:p>
        </p:txBody>
      </p:sp>
      <p:sp>
        <p:nvSpPr>
          <p:cNvPr id="42" name="Text Placeholder 10">
            <a:extLst>
              <a:ext uri="{FF2B5EF4-FFF2-40B4-BE49-F238E27FC236}">
                <a16:creationId xmlns:a16="http://schemas.microsoft.com/office/drawing/2014/main" id="{F815DD08-439D-DF46-AEB1-3CBE40EAB86D}"/>
              </a:ext>
            </a:extLst>
          </p:cNvPr>
          <p:cNvSpPr>
            <a:spLocks noGrp="1"/>
          </p:cNvSpPr>
          <p:nvPr>
            <p:ph type="body" sz="quarter" idx="16" hasCustomPrompt="1"/>
          </p:nvPr>
        </p:nvSpPr>
        <p:spPr>
          <a:xfrm>
            <a:off x="4754261" y="2892825"/>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44" name="Text Placeholder 10">
            <a:extLst>
              <a:ext uri="{FF2B5EF4-FFF2-40B4-BE49-F238E27FC236}">
                <a16:creationId xmlns:a16="http://schemas.microsoft.com/office/drawing/2014/main" id="{ADADDB5F-1E90-6348-82C5-4B9C64F0B06A}"/>
              </a:ext>
            </a:extLst>
          </p:cNvPr>
          <p:cNvSpPr>
            <a:spLocks noGrp="1"/>
          </p:cNvSpPr>
          <p:nvPr>
            <p:ph type="body" sz="quarter" idx="29" hasCustomPrompt="1"/>
          </p:nvPr>
        </p:nvSpPr>
        <p:spPr>
          <a:xfrm>
            <a:off x="8594241" y="4959985"/>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45" name="Text Placeholder 10">
            <a:extLst>
              <a:ext uri="{FF2B5EF4-FFF2-40B4-BE49-F238E27FC236}">
                <a16:creationId xmlns:a16="http://schemas.microsoft.com/office/drawing/2014/main" id="{3727A619-6734-924B-B760-EFBD2EEB2FA4}"/>
              </a:ext>
            </a:extLst>
          </p:cNvPr>
          <p:cNvSpPr>
            <a:spLocks noGrp="1"/>
          </p:cNvSpPr>
          <p:nvPr>
            <p:ph type="body" sz="quarter" idx="24" hasCustomPrompt="1"/>
          </p:nvPr>
        </p:nvSpPr>
        <p:spPr>
          <a:xfrm>
            <a:off x="8594241" y="2892825"/>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46" name="Text Placeholder 10">
            <a:extLst>
              <a:ext uri="{FF2B5EF4-FFF2-40B4-BE49-F238E27FC236}">
                <a16:creationId xmlns:a16="http://schemas.microsoft.com/office/drawing/2014/main" id="{6703A007-116B-AD4A-AD51-C632E8492E9A}"/>
              </a:ext>
            </a:extLst>
          </p:cNvPr>
          <p:cNvSpPr>
            <a:spLocks noGrp="1"/>
          </p:cNvSpPr>
          <p:nvPr>
            <p:ph type="body" sz="quarter" idx="25" hasCustomPrompt="1"/>
          </p:nvPr>
        </p:nvSpPr>
        <p:spPr>
          <a:xfrm>
            <a:off x="8402242" y="2587117"/>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DISTRIBUTION STRATEGY</a:t>
            </a:r>
          </a:p>
        </p:txBody>
      </p:sp>
      <p:sp>
        <p:nvSpPr>
          <p:cNvPr id="48" name="Text Placeholder 10">
            <a:extLst>
              <a:ext uri="{FF2B5EF4-FFF2-40B4-BE49-F238E27FC236}">
                <a16:creationId xmlns:a16="http://schemas.microsoft.com/office/drawing/2014/main" id="{A27ACD3A-0CE7-A840-A73E-D00A0C1B2A03}"/>
              </a:ext>
            </a:extLst>
          </p:cNvPr>
          <p:cNvSpPr>
            <a:spLocks noGrp="1"/>
          </p:cNvSpPr>
          <p:nvPr>
            <p:ph type="body" sz="quarter" idx="27" hasCustomPrompt="1"/>
          </p:nvPr>
        </p:nvSpPr>
        <p:spPr>
          <a:xfrm>
            <a:off x="8402242" y="4644517"/>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SEGMENT FORECASTS</a:t>
            </a:r>
          </a:p>
        </p:txBody>
      </p:sp>
      <p:sp>
        <p:nvSpPr>
          <p:cNvPr id="49" name="Text Placeholder 10">
            <a:extLst>
              <a:ext uri="{FF2B5EF4-FFF2-40B4-BE49-F238E27FC236}">
                <a16:creationId xmlns:a16="http://schemas.microsoft.com/office/drawing/2014/main" id="{35DB2B5C-AEB9-A84C-9FF8-BE9055BC522F}"/>
              </a:ext>
            </a:extLst>
          </p:cNvPr>
          <p:cNvSpPr>
            <a:spLocks noGrp="1"/>
          </p:cNvSpPr>
          <p:nvPr>
            <p:ph type="body" sz="quarter" idx="30" hasCustomPrompt="1"/>
          </p:nvPr>
        </p:nvSpPr>
        <p:spPr>
          <a:xfrm>
            <a:off x="4562262" y="4662805"/>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PRODUCT INNOVATION &amp; ANALYSIS</a:t>
            </a:r>
          </a:p>
        </p:txBody>
      </p:sp>
      <p:sp>
        <p:nvSpPr>
          <p:cNvPr id="50" name="Text Placeholder 10">
            <a:extLst>
              <a:ext uri="{FF2B5EF4-FFF2-40B4-BE49-F238E27FC236}">
                <a16:creationId xmlns:a16="http://schemas.microsoft.com/office/drawing/2014/main" id="{09CDCEBF-D048-5943-8858-3D3BE2823659}"/>
              </a:ext>
            </a:extLst>
          </p:cNvPr>
          <p:cNvSpPr>
            <a:spLocks noGrp="1"/>
          </p:cNvSpPr>
          <p:nvPr>
            <p:ph type="body" sz="quarter" idx="31" hasCustomPrompt="1"/>
          </p:nvPr>
        </p:nvSpPr>
        <p:spPr>
          <a:xfrm>
            <a:off x="4754261" y="4968513"/>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Tree>
    <p:extLst>
      <p:ext uri="{BB962C8B-B14F-4D97-AF65-F5344CB8AC3E}">
        <p14:creationId xmlns:p14="http://schemas.microsoft.com/office/powerpoint/2010/main" val="16224667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olumn_Phot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38A3FD-B06A-B04A-B3D1-EC6D374261CD}"/>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159978" y="1965960"/>
            <a:ext cx="7588532"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6" name="Text Placeholder 10">
            <a:extLst>
              <a:ext uri="{FF2B5EF4-FFF2-40B4-BE49-F238E27FC236}">
                <a16:creationId xmlns:a16="http://schemas.microsoft.com/office/drawing/2014/main" id="{0A82A34E-F773-7940-A1FE-5666805B5A35}"/>
              </a:ext>
            </a:extLst>
          </p:cNvPr>
          <p:cNvSpPr>
            <a:spLocks noGrp="1"/>
          </p:cNvSpPr>
          <p:nvPr>
            <p:ph type="body" sz="quarter" idx="13" hasCustomPrompt="1"/>
          </p:nvPr>
        </p:nvSpPr>
        <p:spPr>
          <a:xfrm>
            <a:off x="457140" y="1965960"/>
            <a:ext cx="338284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7" name="Text Placeholder 10">
            <a:extLst>
              <a:ext uri="{FF2B5EF4-FFF2-40B4-BE49-F238E27FC236}">
                <a16:creationId xmlns:a16="http://schemas.microsoft.com/office/drawing/2014/main" id="{1B2A991E-F920-3341-9254-200090771B39}"/>
              </a:ext>
            </a:extLst>
          </p:cNvPr>
          <p:cNvSpPr>
            <a:spLocks noGrp="1"/>
          </p:cNvSpPr>
          <p:nvPr>
            <p:ph type="body" sz="quarter" idx="14" hasCustomPrompt="1"/>
          </p:nvPr>
        </p:nvSpPr>
        <p:spPr>
          <a:xfrm>
            <a:off x="457140" y="2350008"/>
            <a:ext cx="3382840" cy="4073652"/>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9" name="Title 1">
            <a:extLst>
              <a:ext uri="{FF2B5EF4-FFF2-40B4-BE49-F238E27FC236}">
                <a16:creationId xmlns:a16="http://schemas.microsoft.com/office/drawing/2014/main" id="{E9D52CF2-9C4B-CA4E-94E2-BD996C93745C}"/>
              </a:ext>
            </a:extLst>
          </p:cNvPr>
          <p:cNvSpPr>
            <a:spLocks noGrp="1"/>
          </p:cNvSpPr>
          <p:nvPr>
            <p:ph type="title" hasCustomPrompt="1"/>
          </p:nvPr>
        </p:nvSpPr>
        <p:spPr>
          <a:xfrm>
            <a:off x="457140" y="914401"/>
            <a:ext cx="6857107" cy="10515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1623553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F30D3-F6B2-7B42-95C1-ED815B4B56E9}"/>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9050"/>
            <a:ext cx="3657124"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29180381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Colum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8E813A-C7EF-0148-98E8-8CE187550CDC}"/>
              </a:ext>
            </a:extLst>
          </p:cNvPr>
          <p:cNvPicPr>
            <a:picLocks noChangeAspect="1"/>
          </p:cNvPicPr>
          <p:nvPr userDrawn="1"/>
        </p:nvPicPr>
        <p:blipFill>
          <a:blip r:embed="rId2"/>
          <a:stretch>
            <a:fillRect/>
          </a:stretch>
        </p:blipFill>
        <p:spPr>
          <a:xfrm>
            <a:off x="0"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pic>
        <p:nvPicPr>
          <p:cNvPr id="20" name="Picture 19">
            <a:extLst>
              <a:ext uri="{FF2B5EF4-FFF2-40B4-BE49-F238E27FC236}">
                <a16:creationId xmlns:a16="http://schemas.microsoft.com/office/drawing/2014/main" id="{A82298A7-DD05-FB4E-BAC9-BB5282A68F91}"/>
              </a:ext>
            </a:extLst>
          </p:cNvPr>
          <p:cNvPicPr>
            <a:picLocks noChangeAspect="1"/>
          </p:cNvPicPr>
          <p:nvPr userDrawn="1"/>
        </p:nvPicPr>
        <p:blipFill>
          <a:blip r:embed="rId3"/>
          <a:stretch>
            <a:fillRect/>
          </a:stretch>
        </p:blipFill>
        <p:spPr>
          <a:xfrm>
            <a:off x="9339190" y="4440857"/>
            <a:ext cx="1974593" cy="1974850"/>
          </a:xfrm>
          <a:prstGeom prst="rect">
            <a:avLst/>
          </a:prstGeom>
        </p:spPr>
      </p:pic>
      <p:sp>
        <p:nvSpPr>
          <p:cNvPr id="28" name="Picture Placeholder 6">
            <a:extLst>
              <a:ext uri="{FF2B5EF4-FFF2-40B4-BE49-F238E27FC236}">
                <a16:creationId xmlns:a16="http://schemas.microsoft.com/office/drawing/2014/main" id="{3C1E8DDA-42F2-B24A-9271-EE11493EB350}"/>
              </a:ext>
            </a:extLst>
          </p:cNvPr>
          <p:cNvSpPr>
            <a:spLocks noGrp="1"/>
          </p:cNvSpPr>
          <p:nvPr>
            <p:ph type="pic" sz="quarter" idx="17" hasCustomPrompt="1"/>
          </p:nvPr>
        </p:nvSpPr>
        <p:spPr>
          <a:xfrm>
            <a:off x="9737092" y="4108377"/>
            <a:ext cx="1782848" cy="1577340"/>
          </a:xfrm>
          <a:prstGeom prst="rect">
            <a:avLst/>
          </a:prstGeom>
          <a:solidFill>
            <a:schemeClr val="bg1">
              <a:lumMod val="50000"/>
            </a:schemeClr>
          </a:solidFill>
          <a:ln w="31750">
            <a:solidFill>
              <a:schemeClr val="tx1"/>
            </a:solidFill>
          </a:ln>
        </p:spPr>
        <p:txBody>
          <a:bodyPr anchor="ctr"/>
          <a:lstStyle>
            <a:lvl1pPr marL="0" indent="0" algn="ctr">
              <a:buNone/>
              <a:defRPr>
                <a:solidFill>
                  <a:schemeClr val="bg1"/>
                </a:solidFill>
              </a:defRPr>
            </a:lvl1pPr>
          </a:lstStyle>
          <a:p>
            <a:r>
              <a:rPr lang="en-US" dirty="0"/>
              <a:t>Insert Picture Here</a:t>
            </a:r>
          </a:p>
        </p:txBody>
      </p:sp>
      <p:sp>
        <p:nvSpPr>
          <p:cNvPr id="31" name="Text Placeholder 10">
            <a:extLst>
              <a:ext uri="{FF2B5EF4-FFF2-40B4-BE49-F238E27FC236}">
                <a16:creationId xmlns:a16="http://schemas.microsoft.com/office/drawing/2014/main" id="{D1FB072E-DFED-284D-A362-655713B3EA1A}"/>
              </a:ext>
            </a:extLst>
          </p:cNvPr>
          <p:cNvSpPr>
            <a:spLocks noGrp="1"/>
          </p:cNvSpPr>
          <p:nvPr>
            <p:ph type="body" sz="quarter" idx="15" hasCustomPrompt="1"/>
          </p:nvPr>
        </p:nvSpPr>
        <p:spPr>
          <a:xfrm>
            <a:off x="9737092" y="5682883"/>
            <a:ext cx="1782848" cy="403284"/>
          </a:xfrm>
          <a:prstGeom prst="rect">
            <a:avLst/>
          </a:prstGeom>
          <a:solidFill>
            <a:schemeClr val="tx1"/>
          </a:solidFill>
          <a:ln w="31750">
            <a:solidFill>
              <a:schemeClr val="tx1"/>
            </a:solidFill>
          </a:ln>
        </p:spPr>
        <p:txBody>
          <a:bodyPr lIns="137160" tIns="91440" rIns="0" bIns="0"/>
          <a:lstStyle>
            <a:lvl1pPr marL="0" indent="0">
              <a:lnSpc>
                <a:spcPct val="100000"/>
              </a:lnSpc>
              <a:spcBef>
                <a:spcPts val="0"/>
              </a:spcBef>
              <a:buNone/>
              <a:defRPr sz="1000" b="0" i="0">
                <a:solidFill>
                  <a:schemeClr val="bg1"/>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 SMITH SINDERHOFF</a:t>
            </a:r>
          </a:p>
        </p:txBody>
      </p:sp>
      <p:sp>
        <p:nvSpPr>
          <p:cNvPr id="32" name="Text Placeholder 10">
            <a:extLst>
              <a:ext uri="{FF2B5EF4-FFF2-40B4-BE49-F238E27FC236}">
                <a16:creationId xmlns:a16="http://schemas.microsoft.com/office/drawing/2014/main" id="{DAC03DC7-6DB8-3246-B141-A9D1F0A9043B}"/>
              </a:ext>
            </a:extLst>
          </p:cNvPr>
          <p:cNvSpPr>
            <a:spLocks noGrp="1"/>
          </p:cNvSpPr>
          <p:nvPr>
            <p:ph type="body" sz="quarter" idx="18" hasCustomPrompt="1"/>
          </p:nvPr>
        </p:nvSpPr>
        <p:spPr>
          <a:xfrm>
            <a:off x="9737092" y="6032053"/>
            <a:ext cx="1782848" cy="169164"/>
          </a:xfrm>
          <a:prstGeom prst="rect">
            <a:avLst/>
          </a:prstGeom>
          <a:solidFill>
            <a:schemeClr val="tx1"/>
          </a:solidFill>
          <a:ln w="31750">
            <a:solidFill>
              <a:schemeClr val="tx1"/>
            </a:solidFill>
          </a:ln>
        </p:spPr>
        <p:txBody>
          <a:bodyPr lIns="137160" tIns="0" rIns="0" bIns="0"/>
          <a:lstStyle>
            <a:lvl1pPr marL="0" indent="0">
              <a:lnSpc>
                <a:spcPct val="100000"/>
              </a:lnSpc>
              <a:spcBef>
                <a:spcPts val="0"/>
              </a:spcBef>
              <a:buNone/>
              <a:defRPr sz="675" b="0" i="0">
                <a:solidFill>
                  <a:schemeClr val="bg1"/>
                </a:solidFill>
                <a:latin typeface="+mn-lt"/>
              </a:defRPr>
            </a:lvl1pPr>
            <a:lvl2pPr>
              <a:buNone/>
              <a:defRPr/>
            </a:lvl2pPr>
            <a:lvl3pPr>
              <a:buNone/>
              <a:defRPr/>
            </a:lvl3pPr>
            <a:lvl4pPr>
              <a:buNone/>
              <a:defRPr/>
            </a:lvl4pPr>
            <a:lvl5pPr>
              <a:buNone/>
              <a:defRPr/>
            </a:lvl5pPr>
          </a:lstStyle>
          <a:p>
            <a:pPr lvl="0"/>
            <a:r>
              <a:rPr lang="en-US" dirty="0"/>
              <a:t>Title Here Please</a:t>
            </a:r>
          </a:p>
        </p:txBody>
      </p:sp>
      <p:sp>
        <p:nvSpPr>
          <p:cNvPr id="15" name="Title 1">
            <a:extLst>
              <a:ext uri="{FF2B5EF4-FFF2-40B4-BE49-F238E27FC236}">
                <a16:creationId xmlns:a16="http://schemas.microsoft.com/office/drawing/2014/main" id="{12CE8CC0-D722-B340-9DB6-FEE3B98E66CF}"/>
              </a:ext>
            </a:extLst>
          </p:cNvPr>
          <p:cNvSpPr>
            <a:spLocks noGrp="1"/>
          </p:cNvSpPr>
          <p:nvPr>
            <p:ph type="title" hasCustomPrompt="1"/>
          </p:nvPr>
        </p:nvSpPr>
        <p:spPr>
          <a:xfrm>
            <a:off x="457140" y="914400"/>
            <a:ext cx="6857107" cy="91440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16" name="Text Placeholder 10">
            <a:extLst>
              <a:ext uri="{FF2B5EF4-FFF2-40B4-BE49-F238E27FC236}">
                <a16:creationId xmlns:a16="http://schemas.microsoft.com/office/drawing/2014/main" id="{0593E340-9235-EB47-A41B-0B18E4B55E30}"/>
              </a:ext>
            </a:extLst>
          </p:cNvPr>
          <p:cNvSpPr>
            <a:spLocks noGrp="1"/>
          </p:cNvSpPr>
          <p:nvPr>
            <p:ph type="body" sz="quarter" idx="13" hasCustomPrompt="1"/>
          </p:nvPr>
        </p:nvSpPr>
        <p:spPr>
          <a:xfrm>
            <a:off x="457140" y="2055395"/>
            <a:ext cx="3199983" cy="228600"/>
          </a:xfrm>
          <a:prstGeom prst="rect">
            <a:avLst/>
          </a:prstGeom>
        </p:spPr>
        <p:txBody>
          <a:bodyPr lIns="0" tIns="0" rIns="0" bIns="0"/>
          <a:lstStyle>
            <a:lvl1pPr marL="0" indent="0">
              <a:lnSpc>
                <a:spcPts val="19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ALWAYS AHEAD</a:t>
            </a:r>
          </a:p>
        </p:txBody>
      </p:sp>
      <p:sp>
        <p:nvSpPr>
          <p:cNvPr id="17" name="Text Placeholder 10">
            <a:extLst>
              <a:ext uri="{FF2B5EF4-FFF2-40B4-BE49-F238E27FC236}">
                <a16:creationId xmlns:a16="http://schemas.microsoft.com/office/drawing/2014/main" id="{B9C52B7A-F03A-074E-B9CC-F4FA7B45E480}"/>
              </a:ext>
            </a:extLst>
          </p:cNvPr>
          <p:cNvSpPr>
            <a:spLocks noGrp="1"/>
          </p:cNvSpPr>
          <p:nvPr>
            <p:ph type="body" sz="quarter" idx="14" hasCustomPrompt="1"/>
          </p:nvPr>
        </p:nvSpPr>
        <p:spPr>
          <a:xfrm>
            <a:off x="457141" y="2329714"/>
            <a:ext cx="7634246" cy="3566160"/>
          </a:xfrm>
          <a:prstGeom prst="rect">
            <a:avLst/>
          </a:prstGeom>
        </p:spPr>
        <p:txBody>
          <a:bodyPr lIns="0" tIns="0" rIns="0" bIns="0" numCol="2" spcCol="457200"/>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a:p>
            <a:pPr lvl="0"/>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endParaRPr lang="en-US" dirty="0"/>
          </a:p>
        </p:txBody>
      </p:sp>
    </p:spTree>
    <p:extLst>
      <p:ext uri="{BB962C8B-B14F-4D97-AF65-F5344CB8AC3E}">
        <p14:creationId xmlns:p14="http://schemas.microsoft.com/office/powerpoint/2010/main" val="10107184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ummary_2_Column">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8A5793-6A23-2741-BAD7-2E962DC8ABA6}"/>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53" name="Title 1">
            <a:extLst>
              <a:ext uri="{FF2B5EF4-FFF2-40B4-BE49-F238E27FC236}">
                <a16:creationId xmlns:a16="http://schemas.microsoft.com/office/drawing/2014/main" id="{76548B7F-9FE1-D64D-B430-9AE1333294E9}"/>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
        <p:nvSpPr>
          <p:cNvPr id="54" name="Text Placeholder 10">
            <a:extLst>
              <a:ext uri="{FF2B5EF4-FFF2-40B4-BE49-F238E27FC236}">
                <a16:creationId xmlns:a16="http://schemas.microsoft.com/office/drawing/2014/main" id="{CE6E453A-385A-F043-9FBA-692A8040DC24}"/>
              </a:ext>
            </a:extLst>
          </p:cNvPr>
          <p:cNvSpPr>
            <a:spLocks noGrp="1"/>
          </p:cNvSpPr>
          <p:nvPr>
            <p:ph type="body" sz="quarter" idx="13" hasCustomPrompt="1"/>
          </p:nvPr>
        </p:nvSpPr>
        <p:spPr>
          <a:xfrm>
            <a:off x="457139" y="1623328"/>
            <a:ext cx="5485686"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55" name="Text Placeholder 10">
            <a:extLst>
              <a:ext uri="{FF2B5EF4-FFF2-40B4-BE49-F238E27FC236}">
                <a16:creationId xmlns:a16="http://schemas.microsoft.com/office/drawing/2014/main" id="{2FBD7901-1B8B-D24C-9AEC-CAF2F9E1FB84}"/>
              </a:ext>
            </a:extLst>
          </p:cNvPr>
          <p:cNvSpPr>
            <a:spLocks noGrp="1"/>
          </p:cNvSpPr>
          <p:nvPr>
            <p:ph type="body" sz="quarter" idx="14" hasCustomPrompt="1"/>
          </p:nvPr>
        </p:nvSpPr>
        <p:spPr>
          <a:xfrm>
            <a:off x="457139" y="2688336"/>
            <a:ext cx="5485685"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56" name="Text Placeholder 10">
            <a:extLst>
              <a:ext uri="{FF2B5EF4-FFF2-40B4-BE49-F238E27FC236}">
                <a16:creationId xmlns:a16="http://schemas.microsoft.com/office/drawing/2014/main" id="{72EDD5E1-123C-1044-8D2D-6F45F3A10F70}"/>
              </a:ext>
            </a:extLst>
          </p:cNvPr>
          <p:cNvSpPr>
            <a:spLocks noGrp="1"/>
          </p:cNvSpPr>
          <p:nvPr>
            <p:ph type="body" sz="quarter" idx="18" hasCustomPrompt="1"/>
          </p:nvPr>
        </p:nvSpPr>
        <p:spPr>
          <a:xfrm>
            <a:off x="457140" y="2139696"/>
            <a:ext cx="5485686" cy="45720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57" name="Text Placeholder 10">
            <a:extLst>
              <a:ext uri="{FF2B5EF4-FFF2-40B4-BE49-F238E27FC236}">
                <a16:creationId xmlns:a16="http://schemas.microsoft.com/office/drawing/2014/main" id="{94138555-1911-6343-BF4B-C4824C53FA7C}"/>
              </a:ext>
            </a:extLst>
          </p:cNvPr>
          <p:cNvSpPr>
            <a:spLocks noGrp="1"/>
          </p:cNvSpPr>
          <p:nvPr>
            <p:ph type="body" sz="quarter" idx="19" hasCustomPrompt="1"/>
          </p:nvPr>
        </p:nvSpPr>
        <p:spPr>
          <a:xfrm>
            <a:off x="470744" y="2974758"/>
            <a:ext cx="5485686" cy="3246508"/>
          </a:xfrm>
          <a:prstGeom prst="rect">
            <a:avLst/>
          </a:prstGeom>
        </p:spPr>
        <p:txBody>
          <a:bodyPr lIns="0" tIns="0" rIns="0" bIns="0"/>
          <a:lstStyle>
            <a:lvl1pPr marL="159988" indent="-159988">
              <a:lnSpc>
                <a:spcPts val="1400"/>
              </a:lnSpc>
              <a:spcBef>
                <a:spcPts val="0"/>
              </a:spcBef>
              <a:spcAft>
                <a:spcPts val="600"/>
              </a:spcAft>
              <a:buClr>
                <a:schemeClr val="tx1"/>
              </a:buClr>
              <a:buSzPct val="80000"/>
              <a:buFont typeface=".Hiragino Kaku Gothic Interface W3"/>
              <a:buChar char="◼"/>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58" name="Text Placeholder 10">
            <a:extLst>
              <a:ext uri="{FF2B5EF4-FFF2-40B4-BE49-F238E27FC236}">
                <a16:creationId xmlns:a16="http://schemas.microsoft.com/office/drawing/2014/main" id="{25317BC8-0CF0-8D48-AD9D-1B5E7AC9D35C}"/>
              </a:ext>
            </a:extLst>
          </p:cNvPr>
          <p:cNvSpPr>
            <a:spLocks noGrp="1"/>
          </p:cNvSpPr>
          <p:nvPr>
            <p:ph type="body" sz="quarter" idx="20" hasCustomPrompt="1"/>
          </p:nvPr>
        </p:nvSpPr>
        <p:spPr>
          <a:xfrm>
            <a:off x="6218455" y="2274167"/>
            <a:ext cx="5348544" cy="39459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59" name="Text Placeholder 10">
            <a:extLst>
              <a:ext uri="{FF2B5EF4-FFF2-40B4-BE49-F238E27FC236}">
                <a16:creationId xmlns:a16="http://schemas.microsoft.com/office/drawing/2014/main" id="{7E56E4FF-4772-5D4C-A0D4-F16A75DF4EC1}"/>
              </a:ext>
            </a:extLst>
          </p:cNvPr>
          <p:cNvSpPr>
            <a:spLocks noGrp="1"/>
          </p:cNvSpPr>
          <p:nvPr>
            <p:ph type="body" sz="quarter" idx="21" hasCustomPrompt="1"/>
          </p:nvPr>
        </p:nvSpPr>
        <p:spPr>
          <a:xfrm>
            <a:off x="6218455" y="1623328"/>
            <a:ext cx="5348544" cy="59436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60" name="Text Placeholder 10">
            <a:extLst>
              <a:ext uri="{FF2B5EF4-FFF2-40B4-BE49-F238E27FC236}">
                <a16:creationId xmlns:a16="http://schemas.microsoft.com/office/drawing/2014/main" id="{B082EFC4-6023-F24F-B235-344BCA270EAC}"/>
              </a:ext>
            </a:extLst>
          </p:cNvPr>
          <p:cNvSpPr>
            <a:spLocks noGrp="1"/>
          </p:cNvSpPr>
          <p:nvPr>
            <p:ph type="body" sz="quarter" idx="22" hasCustomPrompt="1"/>
          </p:nvPr>
        </p:nvSpPr>
        <p:spPr>
          <a:xfrm>
            <a:off x="6218455" y="3454560"/>
            <a:ext cx="5348544"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61" name="Text Placeholder 10">
            <a:extLst>
              <a:ext uri="{FF2B5EF4-FFF2-40B4-BE49-F238E27FC236}">
                <a16:creationId xmlns:a16="http://schemas.microsoft.com/office/drawing/2014/main" id="{E3194677-66F2-C845-B469-43F7E11F9785}"/>
              </a:ext>
            </a:extLst>
          </p:cNvPr>
          <p:cNvSpPr>
            <a:spLocks noGrp="1"/>
          </p:cNvSpPr>
          <p:nvPr>
            <p:ph type="body" sz="quarter" idx="23" hasCustomPrompt="1"/>
          </p:nvPr>
        </p:nvSpPr>
        <p:spPr>
          <a:xfrm>
            <a:off x="6218455" y="3013107"/>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62" name="Text Placeholder 10">
            <a:extLst>
              <a:ext uri="{FF2B5EF4-FFF2-40B4-BE49-F238E27FC236}">
                <a16:creationId xmlns:a16="http://schemas.microsoft.com/office/drawing/2014/main" id="{F18ECDEC-3517-FC40-A976-E59040CB4F83}"/>
              </a:ext>
            </a:extLst>
          </p:cNvPr>
          <p:cNvSpPr>
            <a:spLocks noGrp="1"/>
          </p:cNvSpPr>
          <p:nvPr>
            <p:ph type="body" sz="quarter" idx="24" hasCustomPrompt="1"/>
          </p:nvPr>
        </p:nvSpPr>
        <p:spPr>
          <a:xfrm>
            <a:off x="6218455" y="4846082"/>
            <a:ext cx="5348544" cy="1215333"/>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a:t>
            </a:r>
          </a:p>
        </p:txBody>
      </p:sp>
      <p:sp>
        <p:nvSpPr>
          <p:cNvPr id="63" name="Text Placeholder 10">
            <a:extLst>
              <a:ext uri="{FF2B5EF4-FFF2-40B4-BE49-F238E27FC236}">
                <a16:creationId xmlns:a16="http://schemas.microsoft.com/office/drawing/2014/main" id="{BD9547E5-9CF1-494F-BF90-034FB21EEBE3}"/>
              </a:ext>
            </a:extLst>
          </p:cNvPr>
          <p:cNvSpPr>
            <a:spLocks noGrp="1"/>
          </p:cNvSpPr>
          <p:nvPr>
            <p:ph type="body" sz="quarter" idx="25" hasCustomPrompt="1"/>
          </p:nvPr>
        </p:nvSpPr>
        <p:spPr>
          <a:xfrm>
            <a:off x="6218455" y="4404630"/>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Tree>
    <p:extLst>
      <p:ext uri="{BB962C8B-B14F-4D97-AF65-F5344CB8AC3E}">
        <p14:creationId xmlns:p14="http://schemas.microsoft.com/office/powerpoint/2010/main" val="9667314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ummary_3_Column">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364BF85-F31B-E749-B0E0-7818E3F3D42B}"/>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4" name="Text Placeholder 10">
            <a:extLst>
              <a:ext uri="{FF2B5EF4-FFF2-40B4-BE49-F238E27FC236}">
                <a16:creationId xmlns:a16="http://schemas.microsoft.com/office/drawing/2014/main" id="{43F6F592-D0A6-6440-8DB4-2B051C5844CB}"/>
              </a:ext>
            </a:extLst>
          </p:cNvPr>
          <p:cNvSpPr>
            <a:spLocks noGrp="1"/>
          </p:cNvSpPr>
          <p:nvPr>
            <p:ph type="body" sz="quarter" idx="13" hasCustomPrompt="1"/>
          </p:nvPr>
        </p:nvSpPr>
        <p:spPr>
          <a:xfrm>
            <a:off x="457139" y="1623328"/>
            <a:ext cx="3657124"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25" name="Text Placeholder 10">
            <a:extLst>
              <a:ext uri="{FF2B5EF4-FFF2-40B4-BE49-F238E27FC236}">
                <a16:creationId xmlns:a16="http://schemas.microsoft.com/office/drawing/2014/main" id="{F7DC1EE0-387A-8940-B6D4-AF418BD791AA}"/>
              </a:ext>
            </a:extLst>
          </p:cNvPr>
          <p:cNvSpPr>
            <a:spLocks noGrp="1"/>
          </p:cNvSpPr>
          <p:nvPr>
            <p:ph type="body" sz="quarter" idx="14" hasCustomPrompt="1"/>
          </p:nvPr>
        </p:nvSpPr>
        <p:spPr>
          <a:xfrm>
            <a:off x="457139" y="2793322"/>
            <a:ext cx="3657124"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26" name="Text Placeholder 10">
            <a:extLst>
              <a:ext uri="{FF2B5EF4-FFF2-40B4-BE49-F238E27FC236}">
                <a16:creationId xmlns:a16="http://schemas.microsoft.com/office/drawing/2014/main" id="{1E4B25EF-6F6C-CB43-A542-17EB289BD4BE}"/>
              </a:ext>
            </a:extLst>
          </p:cNvPr>
          <p:cNvSpPr>
            <a:spLocks noGrp="1"/>
          </p:cNvSpPr>
          <p:nvPr>
            <p:ph type="body" sz="quarter" idx="18" hasCustomPrompt="1"/>
          </p:nvPr>
        </p:nvSpPr>
        <p:spPr>
          <a:xfrm>
            <a:off x="457140" y="2157984"/>
            <a:ext cx="3657124" cy="59436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27" name="Text Placeholder 10">
            <a:extLst>
              <a:ext uri="{FF2B5EF4-FFF2-40B4-BE49-F238E27FC236}">
                <a16:creationId xmlns:a16="http://schemas.microsoft.com/office/drawing/2014/main" id="{7D84AB06-5A5C-E24A-A200-E7EB21872AC9}"/>
              </a:ext>
            </a:extLst>
          </p:cNvPr>
          <p:cNvSpPr>
            <a:spLocks noGrp="1"/>
          </p:cNvSpPr>
          <p:nvPr>
            <p:ph type="body" sz="quarter" idx="16" hasCustomPrompt="1"/>
          </p:nvPr>
        </p:nvSpPr>
        <p:spPr>
          <a:xfrm>
            <a:off x="470744" y="3079744"/>
            <a:ext cx="3657124" cy="3211329"/>
          </a:xfrm>
          <a:prstGeom prst="rect">
            <a:avLst/>
          </a:prstGeom>
        </p:spPr>
        <p:txBody>
          <a:bodyPr lIns="0" tIns="0" rIns="0" bIns="0"/>
          <a:lstStyle>
            <a:lvl1pPr marL="159988" indent="-159988">
              <a:lnSpc>
                <a:spcPts val="1400"/>
              </a:lnSpc>
              <a:spcBef>
                <a:spcPts val="0"/>
              </a:spcBef>
              <a:spcAft>
                <a:spcPts val="600"/>
              </a:spcAft>
              <a:buClr>
                <a:schemeClr val="tx1"/>
              </a:buClr>
              <a:buSzPct val="80000"/>
              <a:buFont typeface=".Hiragino Kaku Gothic Interface W3"/>
              <a:buChar char="◼"/>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28" name="Text Placeholder 10">
            <a:extLst>
              <a:ext uri="{FF2B5EF4-FFF2-40B4-BE49-F238E27FC236}">
                <a16:creationId xmlns:a16="http://schemas.microsoft.com/office/drawing/2014/main" id="{DFFB10CF-EDEA-1846-BF82-EC45FA5F5776}"/>
              </a:ext>
            </a:extLst>
          </p:cNvPr>
          <p:cNvSpPr>
            <a:spLocks noGrp="1"/>
          </p:cNvSpPr>
          <p:nvPr>
            <p:ph type="body" sz="quarter" idx="19" hasCustomPrompt="1"/>
          </p:nvPr>
        </p:nvSpPr>
        <p:spPr>
          <a:xfrm>
            <a:off x="4297120" y="2504494"/>
            <a:ext cx="3565696"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29" name="Text Placeholder 10">
            <a:extLst>
              <a:ext uri="{FF2B5EF4-FFF2-40B4-BE49-F238E27FC236}">
                <a16:creationId xmlns:a16="http://schemas.microsoft.com/office/drawing/2014/main" id="{824F50B0-F3A9-244E-A4B5-EEA36832BF0A}"/>
              </a:ext>
            </a:extLst>
          </p:cNvPr>
          <p:cNvSpPr>
            <a:spLocks noGrp="1"/>
          </p:cNvSpPr>
          <p:nvPr>
            <p:ph type="body" sz="quarter" idx="20" hasCustomPrompt="1"/>
          </p:nvPr>
        </p:nvSpPr>
        <p:spPr>
          <a:xfrm>
            <a:off x="4297120" y="1632178"/>
            <a:ext cx="3565696" cy="804964"/>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30" name="Text Placeholder 10">
            <a:extLst>
              <a:ext uri="{FF2B5EF4-FFF2-40B4-BE49-F238E27FC236}">
                <a16:creationId xmlns:a16="http://schemas.microsoft.com/office/drawing/2014/main" id="{F3442D87-9031-3F4C-BD9A-D9F5B4CF879F}"/>
              </a:ext>
            </a:extLst>
          </p:cNvPr>
          <p:cNvSpPr>
            <a:spLocks noGrp="1"/>
          </p:cNvSpPr>
          <p:nvPr>
            <p:ph type="body" sz="quarter" idx="21" hasCustomPrompt="1"/>
          </p:nvPr>
        </p:nvSpPr>
        <p:spPr>
          <a:xfrm>
            <a:off x="4297120" y="4152155"/>
            <a:ext cx="3565696" cy="1010148"/>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31" name="Text Placeholder 10">
            <a:extLst>
              <a:ext uri="{FF2B5EF4-FFF2-40B4-BE49-F238E27FC236}">
                <a16:creationId xmlns:a16="http://schemas.microsoft.com/office/drawing/2014/main" id="{8741CFEF-0E29-174D-8E66-7E25D5E62B35}"/>
              </a:ext>
            </a:extLst>
          </p:cNvPr>
          <p:cNvSpPr>
            <a:spLocks noGrp="1"/>
          </p:cNvSpPr>
          <p:nvPr>
            <p:ph type="body" sz="quarter" idx="22" hasCustomPrompt="1"/>
          </p:nvPr>
        </p:nvSpPr>
        <p:spPr>
          <a:xfrm>
            <a:off x="4297120" y="3445938"/>
            <a:ext cx="3565696" cy="59978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32" name="Text Placeholder 10">
            <a:extLst>
              <a:ext uri="{FF2B5EF4-FFF2-40B4-BE49-F238E27FC236}">
                <a16:creationId xmlns:a16="http://schemas.microsoft.com/office/drawing/2014/main" id="{7CDECAA2-CFF5-BC4A-83AB-8A7AD917E75E}"/>
              </a:ext>
            </a:extLst>
          </p:cNvPr>
          <p:cNvSpPr>
            <a:spLocks noGrp="1"/>
          </p:cNvSpPr>
          <p:nvPr>
            <p:ph type="body" sz="quarter" idx="23" hasCustomPrompt="1"/>
          </p:nvPr>
        </p:nvSpPr>
        <p:spPr>
          <a:xfrm>
            <a:off x="8111902" y="2122639"/>
            <a:ext cx="3657124" cy="367754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33" name="Text Placeholder 10">
            <a:extLst>
              <a:ext uri="{FF2B5EF4-FFF2-40B4-BE49-F238E27FC236}">
                <a16:creationId xmlns:a16="http://schemas.microsoft.com/office/drawing/2014/main" id="{78640F4D-E986-AA48-91A9-3909CE1ABBEC}"/>
              </a:ext>
            </a:extLst>
          </p:cNvPr>
          <p:cNvSpPr>
            <a:spLocks noGrp="1"/>
          </p:cNvSpPr>
          <p:nvPr>
            <p:ph type="body" sz="quarter" idx="24" hasCustomPrompt="1"/>
          </p:nvPr>
        </p:nvSpPr>
        <p:spPr>
          <a:xfrm>
            <a:off x="8111902" y="1632178"/>
            <a:ext cx="365712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
        <p:nvSpPr>
          <p:cNvPr id="34" name="Title 1">
            <a:extLst>
              <a:ext uri="{FF2B5EF4-FFF2-40B4-BE49-F238E27FC236}">
                <a16:creationId xmlns:a16="http://schemas.microsoft.com/office/drawing/2014/main" id="{E62A187F-11D5-7741-B2C3-5D3C2008E253}"/>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Tree>
    <p:extLst>
      <p:ext uri="{BB962C8B-B14F-4D97-AF65-F5344CB8AC3E}">
        <p14:creationId xmlns:p14="http://schemas.microsoft.com/office/powerpoint/2010/main" val="28158285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B46B-598F-4571-9F28-AA1B3F4BD29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2A5C080-06BC-4B10-9497-B3DDF3F0F36C}"/>
              </a:ext>
            </a:extLst>
          </p:cNvPr>
          <p:cNvSpPr>
            <a:spLocks noGrp="1"/>
          </p:cNvSpPr>
          <p:nvPr>
            <p:ph type="sldNum" sz="quarter" idx="10"/>
          </p:nvPr>
        </p:nvSpPr>
        <p:spPr/>
        <p:txBody>
          <a:bodyPr/>
          <a:lstStyle/>
          <a:p>
            <a:fld id="{22B11B4B-EFCE-4094-9006-F8B932C495B7}" type="slidenum">
              <a:rPr lang="en-US" smtClean="0"/>
              <a:t>‹#›</a:t>
            </a:fld>
            <a:endParaRPr lang="en-US"/>
          </a:p>
        </p:txBody>
      </p:sp>
      <p:sp>
        <p:nvSpPr>
          <p:cNvPr id="4" name="Text Placeholder 5">
            <a:extLst>
              <a:ext uri="{FF2B5EF4-FFF2-40B4-BE49-F238E27FC236}">
                <a16:creationId xmlns:a16="http://schemas.microsoft.com/office/drawing/2014/main" id="{82F50A6A-9C11-4C99-AF7A-6AD2B7566B94}"/>
              </a:ext>
            </a:extLst>
          </p:cNvPr>
          <p:cNvSpPr>
            <a:spLocks noGrp="1"/>
          </p:cNvSpPr>
          <p:nvPr>
            <p:ph type="body" sz="quarter" idx="11"/>
          </p:nvPr>
        </p:nvSpPr>
        <p:spPr>
          <a:xfrm>
            <a:off x="1292225" y="1219200"/>
            <a:ext cx="3016250" cy="1450975"/>
          </a:xfrm>
        </p:spPr>
        <p:txBody>
          <a:bodyPr/>
          <a:lstStyle>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54820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A86E0D-7F0D-4F11-9083-66C282C944A3}"/>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E6A22BBA-E415-4244-A008-8ED69260C95C}"/>
              </a:ext>
            </a:extLst>
          </p:cNvPr>
          <p:cNvPicPr>
            <a:picLocks noChangeAspect="1"/>
          </p:cNvPicPr>
          <p:nvPr userDrawn="1"/>
        </p:nvPicPr>
        <p:blipFill>
          <a:blip r:embed="rId2"/>
          <a:stretch>
            <a:fillRect/>
          </a:stretch>
        </p:blipFill>
        <p:spPr>
          <a:xfrm>
            <a:off x="5600995" y="0"/>
            <a:ext cx="6590211" cy="3707477"/>
          </a:xfrm>
          <a:prstGeom prst="rect">
            <a:avLst/>
          </a:prstGeom>
        </p:spPr>
      </p:pic>
    </p:spTree>
    <p:extLst>
      <p:ext uri="{BB962C8B-B14F-4D97-AF65-F5344CB8AC3E}">
        <p14:creationId xmlns:p14="http://schemas.microsoft.com/office/powerpoint/2010/main" val="3959588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lumn_Devic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65681" y="1889761"/>
            <a:ext cx="4873117" cy="3044024"/>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3808365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lumn_Desktop">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51745" y="1253924"/>
            <a:ext cx="4907027" cy="3067291"/>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1452890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lumn_Phon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1118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Tree>
    <p:extLst>
      <p:ext uri="{BB962C8B-B14F-4D97-AF65-F5344CB8AC3E}">
        <p14:creationId xmlns:p14="http://schemas.microsoft.com/office/powerpoint/2010/main" val="841485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lumn_Bulle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09C84D-C0A0-CB44-A8DA-616D886496B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2" name="Title 1"/>
          <p:cNvSpPr>
            <a:spLocks noGrp="1"/>
          </p:cNvSpPr>
          <p:nvPr>
            <p:ph type="title" hasCustomPrompt="1"/>
          </p:nvPr>
        </p:nvSpPr>
        <p:spPr>
          <a:xfrm>
            <a:off x="457140" y="914400"/>
            <a:ext cx="6085215" cy="777240"/>
          </a:xfrm>
          <a:prstGeom prst="rect">
            <a:avLst/>
          </a:prstGeom>
        </p:spPr>
        <p:txBody>
          <a:bodyPr lIns="0" tIns="0" rIns="0" bIns="0"/>
          <a:lstStyle>
            <a:lvl1pPr>
              <a:lnSpc>
                <a:spcPct val="100000"/>
              </a:lnSpc>
              <a:defRPr sz="2500"/>
            </a:lvl1pPr>
          </a:lstStyle>
          <a:p>
            <a:r>
              <a:rPr lang="en-US" dirty="0"/>
              <a:t>Leading real estate</a:t>
            </a:r>
            <a:br>
              <a:rPr lang="en-US" dirty="0"/>
            </a:br>
            <a:r>
              <a:rPr lang="en-US" dirty="0"/>
              <a:t>and technology services:</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914281" y="2134488"/>
            <a:ext cx="5622828" cy="3999482"/>
          </a:xfrm>
          <a:prstGeom prst="rect">
            <a:avLst/>
          </a:prstGeom>
        </p:spPr>
        <p:txBody>
          <a:bodyPr lIns="0" tIns="0" rIns="0" bIns="0"/>
          <a:lstStyle>
            <a:lvl1pPr marL="319976" indent="-319976">
              <a:lnSpc>
                <a:spcPct val="100000"/>
              </a:lnSpc>
              <a:spcBef>
                <a:spcPts val="0"/>
              </a:spcBef>
              <a:spcAft>
                <a:spcPts val="1400"/>
              </a:spcAft>
              <a:buClr>
                <a:schemeClr val="accent1"/>
              </a:buClr>
              <a:buFont typeface="Wingdings" pitchFamily="2" charset="2"/>
              <a:buChar char="§"/>
              <a:defRPr sz="19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a:t>Diam </a:t>
            </a:r>
            <a:r>
              <a:rPr lang="en-US" dirty="0" err="1"/>
              <a:t>nonummy</a:t>
            </a:r>
            <a:r>
              <a:rPr lang="en-US" dirty="0"/>
              <a:t> </a:t>
            </a:r>
            <a:r>
              <a:rPr lang="en-US" dirty="0" err="1"/>
              <a:t>nibh</a:t>
            </a:r>
            <a:r>
              <a:rPr lang="en-US" dirty="0"/>
              <a:t> </a:t>
            </a:r>
            <a:r>
              <a:rPr lang="en-US" dirty="0" err="1"/>
              <a:t>catam</a:t>
            </a:r>
            <a:endParaRPr lang="en-US" dirty="0"/>
          </a:p>
          <a:p>
            <a:pPr lvl="0"/>
            <a:r>
              <a:rPr lang="en-US" dirty="0"/>
              <a:t>Mat di </a:t>
            </a:r>
            <a:r>
              <a:rPr lang="en-US" dirty="0" err="1"/>
              <a:t>espatin</a:t>
            </a:r>
            <a:r>
              <a:rPr lang="en-US" dirty="0"/>
              <a:t> </a:t>
            </a:r>
            <a:r>
              <a:rPr lang="en-US" dirty="0" err="1"/>
              <a:t>catum</a:t>
            </a:r>
            <a:endParaRPr lang="en-US" dirty="0"/>
          </a:p>
        </p:txBody>
      </p:sp>
    </p:spTree>
    <p:extLst>
      <p:ext uri="{BB962C8B-B14F-4D97-AF65-F5344CB8AC3E}">
        <p14:creationId xmlns:p14="http://schemas.microsoft.com/office/powerpoint/2010/main" val="1945434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lumn_Ico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D04C5-FB77-2142-ADCA-F9D5804C074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8F02866C-1B89-6A40-83A1-F0CBBFAD1012}"/>
              </a:ext>
            </a:extLst>
          </p:cNvPr>
          <p:cNvSpPr/>
          <p:nvPr userDrawn="1"/>
        </p:nvSpPr>
        <p:spPr>
          <a:xfrm>
            <a:off x="457140" y="2076702"/>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 name="Rectangle 11">
            <a:extLst>
              <a:ext uri="{FF2B5EF4-FFF2-40B4-BE49-F238E27FC236}">
                <a16:creationId xmlns:a16="http://schemas.microsoft.com/office/drawing/2014/main" id="{6082ABC9-C60B-5945-93E6-E006EF07310E}"/>
              </a:ext>
            </a:extLst>
          </p:cNvPr>
          <p:cNvSpPr/>
          <p:nvPr userDrawn="1"/>
        </p:nvSpPr>
        <p:spPr>
          <a:xfrm>
            <a:off x="4317438" y="2074305"/>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D3BC4F5C-1DD4-4B4C-A325-162C626D4684}"/>
              </a:ext>
            </a:extLst>
          </p:cNvPr>
          <p:cNvSpPr/>
          <p:nvPr userDrawn="1"/>
        </p:nvSpPr>
        <p:spPr>
          <a:xfrm>
            <a:off x="8137100" y="2074305"/>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3" name="Text Placeholder 10">
            <a:extLst>
              <a:ext uri="{FF2B5EF4-FFF2-40B4-BE49-F238E27FC236}">
                <a16:creationId xmlns:a16="http://schemas.microsoft.com/office/drawing/2014/main" id="{161C5002-D2A1-7840-9D6E-FA1A07A5CDEB}"/>
              </a:ext>
            </a:extLst>
          </p:cNvPr>
          <p:cNvSpPr>
            <a:spLocks noGrp="1"/>
          </p:cNvSpPr>
          <p:nvPr>
            <p:ph type="body" sz="quarter" idx="15" hasCustomPrompt="1"/>
          </p:nvPr>
        </p:nvSpPr>
        <p:spPr>
          <a:xfrm>
            <a:off x="452569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15" name="Text Placeholder 10">
            <a:extLst>
              <a:ext uri="{FF2B5EF4-FFF2-40B4-BE49-F238E27FC236}">
                <a16:creationId xmlns:a16="http://schemas.microsoft.com/office/drawing/2014/main" id="{E216DEB9-24D2-4942-9EC4-5D28687DD927}"/>
              </a:ext>
            </a:extLst>
          </p:cNvPr>
          <p:cNvSpPr>
            <a:spLocks noGrp="1"/>
          </p:cNvSpPr>
          <p:nvPr>
            <p:ph type="body" sz="quarter" idx="16" hasCustomPrompt="1"/>
          </p:nvPr>
        </p:nvSpPr>
        <p:spPr>
          <a:xfrm>
            <a:off x="452569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a:t>
            </a:r>
          </a:p>
        </p:txBody>
      </p:sp>
      <p:sp>
        <p:nvSpPr>
          <p:cNvPr id="17" name="Text Placeholder 10">
            <a:extLst>
              <a:ext uri="{FF2B5EF4-FFF2-40B4-BE49-F238E27FC236}">
                <a16:creationId xmlns:a16="http://schemas.microsoft.com/office/drawing/2014/main" id="{E82B0643-CE48-1041-B69D-257A0CAE5923}"/>
              </a:ext>
            </a:extLst>
          </p:cNvPr>
          <p:cNvSpPr>
            <a:spLocks noGrp="1"/>
          </p:cNvSpPr>
          <p:nvPr>
            <p:ph type="body" sz="quarter" idx="17" hasCustomPrompt="1"/>
          </p:nvPr>
        </p:nvSpPr>
        <p:spPr>
          <a:xfrm>
            <a:off x="836567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18" name="Text Placeholder 10">
            <a:extLst>
              <a:ext uri="{FF2B5EF4-FFF2-40B4-BE49-F238E27FC236}">
                <a16:creationId xmlns:a16="http://schemas.microsoft.com/office/drawing/2014/main" id="{D6EB660F-C419-A848-BE75-38DC63EC7F7D}"/>
              </a:ext>
            </a:extLst>
          </p:cNvPr>
          <p:cNvSpPr>
            <a:spLocks noGrp="1"/>
          </p:cNvSpPr>
          <p:nvPr>
            <p:ph type="body" sz="quarter" idx="18" hasCustomPrompt="1"/>
          </p:nvPr>
        </p:nvSpPr>
        <p:spPr>
          <a:xfrm>
            <a:off x="8365670" y="3733325"/>
            <a:ext cx="3199983" cy="22860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a:t>
            </a:r>
          </a:p>
        </p:txBody>
      </p:sp>
      <p:sp>
        <p:nvSpPr>
          <p:cNvPr id="20" name="Picture Placeholder 6">
            <a:extLst>
              <a:ext uri="{FF2B5EF4-FFF2-40B4-BE49-F238E27FC236}">
                <a16:creationId xmlns:a16="http://schemas.microsoft.com/office/drawing/2014/main" id="{46F17A5F-F29B-FD47-9747-C7440E51499F}"/>
              </a:ext>
            </a:extLst>
          </p:cNvPr>
          <p:cNvSpPr>
            <a:spLocks noGrp="1"/>
          </p:cNvSpPr>
          <p:nvPr>
            <p:ph type="pic" sz="quarter" idx="19" hasCustomPrompt="1"/>
          </p:nvPr>
        </p:nvSpPr>
        <p:spPr>
          <a:xfrm>
            <a:off x="68571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26" name="Picture Placeholder 6">
            <a:extLst>
              <a:ext uri="{FF2B5EF4-FFF2-40B4-BE49-F238E27FC236}">
                <a16:creationId xmlns:a16="http://schemas.microsoft.com/office/drawing/2014/main" id="{18E73433-FB3B-F64F-9EA3-3FF5517FBFED}"/>
              </a:ext>
            </a:extLst>
          </p:cNvPr>
          <p:cNvSpPr>
            <a:spLocks noGrp="1"/>
          </p:cNvSpPr>
          <p:nvPr>
            <p:ph type="pic" sz="quarter" idx="20" hasCustomPrompt="1"/>
          </p:nvPr>
        </p:nvSpPr>
        <p:spPr>
          <a:xfrm>
            <a:off x="452569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27" name="Picture Placeholder 6">
            <a:extLst>
              <a:ext uri="{FF2B5EF4-FFF2-40B4-BE49-F238E27FC236}">
                <a16:creationId xmlns:a16="http://schemas.microsoft.com/office/drawing/2014/main" id="{6185C570-4503-7A43-852A-9E5BD5C1D23C}"/>
              </a:ext>
            </a:extLst>
          </p:cNvPr>
          <p:cNvSpPr>
            <a:spLocks noGrp="1"/>
          </p:cNvSpPr>
          <p:nvPr>
            <p:ph type="pic" sz="quarter" idx="21" hasCustomPrompt="1"/>
          </p:nvPr>
        </p:nvSpPr>
        <p:spPr>
          <a:xfrm>
            <a:off x="836567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Tree>
    <p:extLst>
      <p:ext uri="{BB962C8B-B14F-4D97-AF65-F5344CB8AC3E}">
        <p14:creationId xmlns:p14="http://schemas.microsoft.com/office/powerpoint/2010/main" val="3700193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lumn_Sta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D04C5-FB77-2142-ADCA-F9D5804C074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8F02866C-1B89-6A40-83A1-F0CBBFAD1012}"/>
              </a:ext>
            </a:extLst>
          </p:cNvPr>
          <p:cNvSpPr/>
          <p:nvPr userDrawn="1"/>
        </p:nvSpPr>
        <p:spPr>
          <a:xfrm>
            <a:off x="457140" y="2086594"/>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 name="Rectangle 11">
            <a:extLst>
              <a:ext uri="{FF2B5EF4-FFF2-40B4-BE49-F238E27FC236}">
                <a16:creationId xmlns:a16="http://schemas.microsoft.com/office/drawing/2014/main" id="{6082ABC9-C60B-5945-93E6-E006EF07310E}"/>
              </a:ext>
            </a:extLst>
          </p:cNvPr>
          <p:cNvSpPr/>
          <p:nvPr userDrawn="1"/>
        </p:nvSpPr>
        <p:spPr>
          <a:xfrm>
            <a:off x="4317438" y="2084197"/>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D3BC4F5C-1DD4-4B4C-A325-162C626D4684}"/>
              </a:ext>
            </a:extLst>
          </p:cNvPr>
          <p:cNvSpPr/>
          <p:nvPr userDrawn="1"/>
        </p:nvSpPr>
        <p:spPr>
          <a:xfrm>
            <a:off x="8137100" y="2084197"/>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5262735"/>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a:t>
            </a:r>
          </a:p>
        </p:txBody>
      </p:sp>
      <p:sp>
        <p:nvSpPr>
          <p:cNvPr id="13" name="Text Placeholder 10">
            <a:extLst>
              <a:ext uri="{FF2B5EF4-FFF2-40B4-BE49-F238E27FC236}">
                <a16:creationId xmlns:a16="http://schemas.microsoft.com/office/drawing/2014/main" id="{161C5002-D2A1-7840-9D6E-FA1A07A5CDEB}"/>
              </a:ext>
            </a:extLst>
          </p:cNvPr>
          <p:cNvSpPr>
            <a:spLocks noGrp="1"/>
          </p:cNvSpPr>
          <p:nvPr>
            <p:ph type="body" sz="quarter" idx="15" hasCustomPrompt="1"/>
          </p:nvPr>
        </p:nvSpPr>
        <p:spPr>
          <a:xfrm>
            <a:off x="452569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15" name="Text Placeholder 10">
            <a:extLst>
              <a:ext uri="{FF2B5EF4-FFF2-40B4-BE49-F238E27FC236}">
                <a16:creationId xmlns:a16="http://schemas.microsoft.com/office/drawing/2014/main" id="{E216DEB9-24D2-4942-9EC4-5D28687DD927}"/>
              </a:ext>
            </a:extLst>
          </p:cNvPr>
          <p:cNvSpPr>
            <a:spLocks noGrp="1"/>
          </p:cNvSpPr>
          <p:nvPr>
            <p:ph type="body" sz="quarter" idx="16" hasCustomPrompt="1"/>
          </p:nvPr>
        </p:nvSpPr>
        <p:spPr>
          <a:xfrm>
            <a:off x="4525691" y="5262735"/>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17" name="Text Placeholder 10">
            <a:extLst>
              <a:ext uri="{FF2B5EF4-FFF2-40B4-BE49-F238E27FC236}">
                <a16:creationId xmlns:a16="http://schemas.microsoft.com/office/drawing/2014/main" id="{E82B0643-CE48-1041-B69D-257A0CAE5923}"/>
              </a:ext>
            </a:extLst>
          </p:cNvPr>
          <p:cNvSpPr>
            <a:spLocks noGrp="1"/>
          </p:cNvSpPr>
          <p:nvPr>
            <p:ph type="body" sz="quarter" idx="17" hasCustomPrompt="1"/>
          </p:nvPr>
        </p:nvSpPr>
        <p:spPr>
          <a:xfrm>
            <a:off x="836567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18" name="Text Placeholder 10">
            <a:extLst>
              <a:ext uri="{FF2B5EF4-FFF2-40B4-BE49-F238E27FC236}">
                <a16:creationId xmlns:a16="http://schemas.microsoft.com/office/drawing/2014/main" id="{D6EB660F-C419-A848-BE75-38DC63EC7F7D}"/>
              </a:ext>
            </a:extLst>
          </p:cNvPr>
          <p:cNvSpPr>
            <a:spLocks noGrp="1"/>
          </p:cNvSpPr>
          <p:nvPr>
            <p:ph type="body" sz="quarter" idx="18" hasCustomPrompt="1"/>
          </p:nvPr>
        </p:nvSpPr>
        <p:spPr>
          <a:xfrm>
            <a:off x="8365670" y="5262735"/>
            <a:ext cx="3199983" cy="6858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19" name="Picture Placeholder 6">
            <a:extLst>
              <a:ext uri="{FF2B5EF4-FFF2-40B4-BE49-F238E27FC236}">
                <a16:creationId xmlns:a16="http://schemas.microsoft.com/office/drawing/2014/main" id="{8CBA46DB-3D8A-5046-B4D2-F4AB931BF438}"/>
              </a:ext>
            </a:extLst>
          </p:cNvPr>
          <p:cNvSpPr>
            <a:spLocks noGrp="1"/>
          </p:cNvSpPr>
          <p:nvPr>
            <p:ph type="pic" sz="quarter" idx="19" hasCustomPrompt="1"/>
          </p:nvPr>
        </p:nvSpPr>
        <p:spPr>
          <a:xfrm>
            <a:off x="452569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1" name="Picture Placeholder 6">
            <a:extLst>
              <a:ext uri="{FF2B5EF4-FFF2-40B4-BE49-F238E27FC236}">
                <a16:creationId xmlns:a16="http://schemas.microsoft.com/office/drawing/2014/main" id="{20803E23-70BB-774A-BC80-D719B612C32A}"/>
              </a:ext>
            </a:extLst>
          </p:cNvPr>
          <p:cNvSpPr>
            <a:spLocks noGrp="1"/>
          </p:cNvSpPr>
          <p:nvPr>
            <p:ph type="pic" sz="quarter" idx="20" hasCustomPrompt="1"/>
          </p:nvPr>
        </p:nvSpPr>
        <p:spPr>
          <a:xfrm>
            <a:off x="68571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2" name="Picture Placeholder 6">
            <a:extLst>
              <a:ext uri="{FF2B5EF4-FFF2-40B4-BE49-F238E27FC236}">
                <a16:creationId xmlns:a16="http://schemas.microsoft.com/office/drawing/2014/main" id="{0F5B6352-377E-F646-AE2E-827D972CD592}"/>
              </a:ext>
            </a:extLst>
          </p:cNvPr>
          <p:cNvSpPr>
            <a:spLocks noGrp="1"/>
          </p:cNvSpPr>
          <p:nvPr>
            <p:ph type="pic" sz="quarter" idx="21" hasCustomPrompt="1"/>
          </p:nvPr>
        </p:nvSpPr>
        <p:spPr>
          <a:xfrm>
            <a:off x="836567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3" name="Text Placeholder 10">
            <a:extLst>
              <a:ext uri="{FF2B5EF4-FFF2-40B4-BE49-F238E27FC236}">
                <a16:creationId xmlns:a16="http://schemas.microsoft.com/office/drawing/2014/main" id="{7B7D25EF-3A63-8E42-96E4-736ABFC7497B}"/>
              </a:ext>
            </a:extLst>
          </p:cNvPr>
          <p:cNvSpPr>
            <a:spLocks noGrp="1"/>
          </p:cNvSpPr>
          <p:nvPr>
            <p:ph type="body" sz="quarter" idx="22" hasCustomPrompt="1"/>
          </p:nvPr>
        </p:nvSpPr>
        <p:spPr>
          <a:xfrm>
            <a:off x="685711" y="3061652"/>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$13,039,393</a:t>
            </a:r>
          </a:p>
        </p:txBody>
      </p:sp>
      <p:sp>
        <p:nvSpPr>
          <p:cNvPr id="24" name="Text Placeholder 10">
            <a:extLst>
              <a:ext uri="{FF2B5EF4-FFF2-40B4-BE49-F238E27FC236}">
                <a16:creationId xmlns:a16="http://schemas.microsoft.com/office/drawing/2014/main" id="{5F330188-5B41-EB40-80C5-2DBA90E37C52}"/>
              </a:ext>
            </a:extLst>
          </p:cNvPr>
          <p:cNvSpPr>
            <a:spLocks noGrp="1"/>
          </p:cNvSpPr>
          <p:nvPr>
            <p:ph type="body" sz="quarter" idx="23" hasCustomPrompt="1"/>
          </p:nvPr>
        </p:nvSpPr>
        <p:spPr>
          <a:xfrm>
            <a:off x="4525691" y="3061652"/>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$25,356</a:t>
            </a:r>
          </a:p>
        </p:txBody>
      </p:sp>
      <p:sp>
        <p:nvSpPr>
          <p:cNvPr id="28" name="Text Placeholder 10">
            <a:extLst>
              <a:ext uri="{FF2B5EF4-FFF2-40B4-BE49-F238E27FC236}">
                <a16:creationId xmlns:a16="http://schemas.microsoft.com/office/drawing/2014/main" id="{07CB9CC2-E223-3845-85FA-FC6B85C4C376}"/>
              </a:ext>
            </a:extLst>
          </p:cNvPr>
          <p:cNvSpPr>
            <a:spLocks noGrp="1"/>
          </p:cNvSpPr>
          <p:nvPr>
            <p:ph type="body" sz="quarter" idx="24" hasCustomPrompt="1"/>
          </p:nvPr>
        </p:nvSpPr>
        <p:spPr>
          <a:xfrm>
            <a:off x="8365671" y="2711556"/>
            <a:ext cx="3199983" cy="1215718"/>
          </a:xfrm>
          <a:prstGeom prst="rect">
            <a:avLst/>
          </a:prstGeom>
        </p:spPr>
        <p:txBody>
          <a:bodyPr lIns="0" tIns="0" rIns="0" bIns="0" anchor="ctr">
            <a:spAutoFit/>
          </a:bodyPr>
          <a:lstStyle>
            <a:lvl1pPr marL="0" indent="0">
              <a:lnSpc>
                <a:spcPct val="100000"/>
              </a:lnSpc>
              <a:spcBef>
                <a:spcPts val="0"/>
              </a:spcBef>
              <a:buNone/>
              <a:defRPr sz="7898"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100%</a:t>
            </a:r>
          </a:p>
        </p:txBody>
      </p:sp>
    </p:spTree>
    <p:extLst>
      <p:ext uri="{BB962C8B-B14F-4D97-AF65-F5344CB8AC3E}">
        <p14:creationId xmlns:p14="http://schemas.microsoft.com/office/powerpoint/2010/main" val="1182952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allouts">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121998A-31F0-1C4E-BA83-B7907C357CCA}"/>
              </a:ext>
            </a:extLst>
          </p:cNvPr>
          <p:cNvPicPr>
            <a:picLocks noChangeAspect="1"/>
          </p:cNvPicPr>
          <p:nvPr userDrawn="1"/>
        </p:nvPicPr>
        <p:blipFill>
          <a:blip r:embed="rId2"/>
          <a:stretch>
            <a:fillRect/>
          </a:stretch>
        </p:blipFill>
        <p:spPr>
          <a:xfrm>
            <a:off x="0" y="0"/>
            <a:ext cx="12190413" cy="6858000"/>
          </a:xfrm>
          <a:prstGeom prst="rect">
            <a:avLst/>
          </a:prstGeom>
        </p:spPr>
      </p:pic>
      <p:sp>
        <p:nvSpPr>
          <p:cNvPr id="9" name="Rectangle 8">
            <a:extLst>
              <a:ext uri="{FF2B5EF4-FFF2-40B4-BE49-F238E27FC236}">
                <a16:creationId xmlns:a16="http://schemas.microsoft.com/office/drawing/2014/main" id="{01EDC4EB-3F1A-CD4D-9398-2464E8C704A9}"/>
              </a:ext>
            </a:extLst>
          </p:cNvPr>
          <p:cNvSpPr/>
          <p:nvPr userDrawn="1"/>
        </p:nvSpPr>
        <p:spPr>
          <a:xfrm>
            <a:off x="4251406" y="208483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0" name="Rectangle 9">
            <a:extLst>
              <a:ext uri="{FF2B5EF4-FFF2-40B4-BE49-F238E27FC236}">
                <a16:creationId xmlns:a16="http://schemas.microsoft.com/office/drawing/2014/main" id="{0D23F401-3BFB-4047-BB8A-42E00680E7C5}"/>
              </a:ext>
            </a:extLst>
          </p:cNvPr>
          <p:cNvSpPr/>
          <p:nvPr userDrawn="1"/>
        </p:nvSpPr>
        <p:spPr>
          <a:xfrm>
            <a:off x="4251406" y="423367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5" name="Rectangle 14">
            <a:extLst>
              <a:ext uri="{FF2B5EF4-FFF2-40B4-BE49-F238E27FC236}">
                <a16:creationId xmlns:a16="http://schemas.microsoft.com/office/drawing/2014/main" id="{BD882659-3A54-CA4F-8514-6FA99ED6A89C}"/>
              </a:ext>
            </a:extLst>
          </p:cNvPr>
          <p:cNvSpPr/>
          <p:nvPr userDrawn="1"/>
        </p:nvSpPr>
        <p:spPr>
          <a:xfrm>
            <a:off x="8090042" y="208483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62E25F4E-5C58-9F45-BDA0-FCCA14808C92}"/>
              </a:ext>
            </a:extLst>
          </p:cNvPr>
          <p:cNvSpPr/>
          <p:nvPr userDrawn="1"/>
        </p:nvSpPr>
        <p:spPr>
          <a:xfrm>
            <a:off x="8090042" y="423367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84832"/>
            <a:ext cx="3657124" cy="457200"/>
          </a:xfrm>
          <a:prstGeom prst="rect">
            <a:avLst/>
          </a:prstGeom>
        </p:spPr>
        <p:txBody>
          <a:bodyPr lIns="0" tIns="0" rIns="0" bIns="0"/>
          <a:lstStyle>
            <a:lvl1pPr marL="0" marR="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sz="1050" b="0" i="0">
                <a:latin typeface="GT Walsheim Bold" panose="02000503030000020003" pitchFamily="2" charset="77"/>
              </a:defRPr>
            </a:lvl1pPr>
            <a:lvl2pPr>
              <a:buNone/>
              <a:defRPr/>
            </a:lvl2pPr>
            <a:lvl3pPr>
              <a:buNone/>
              <a:defRPr/>
            </a:lvl3pPr>
            <a:lvl4pPr>
              <a:buNone/>
              <a:defRPr/>
            </a:lvl4pPr>
            <a:lvl5pPr>
              <a:buNone/>
              <a:defRPr/>
            </a:lvl5pPr>
          </a:lstStyle>
          <a:p>
            <a:pPr marL="0" marR="0" lvl="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a:pPr>
            <a:r>
              <a:rPr lang="en-US" dirty="0"/>
              <a:t>H3 HEADLINE GT WALSHEIM BOLD 21PT</a:t>
            </a:r>
          </a:p>
          <a:p>
            <a:pPr lvl="0"/>
            <a:r>
              <a:rPr lang="en-US" dirty="0"/>
              <a:t>LET US HELP YOU DEVELOP A CLEAR PATH TO SUCCESS.</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651760"/>
            <a:ext cx="3657124" cy="354787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eanj</a:t>
            </a:r>
            <a:r>
              <a:rPr lang="en-US" dirty="0"/>
              <a:t> um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p>
        </p:txBody>
      </p:sp>
      <p:sp>
        <p:nvSpPr>
          <p:cNvPr id="17" name="Text Placeholder 10">
            <a:extLst>
              <a:ext uri="{FF2B5EF4-FFF2-40B4-BE49-F238E27FC236}">
                <a16:creationId xmlns:a16="http://schemas.microsoft.com/office/drawing/2014/main" id="{570CE66D-0B6B-1A47-B07E-348E51C50D78}"/>
              </a:ext>
            </a:extLst>
          </p:cNvPr>
          <p:cNvSpPr>
            <a:spLocks noGrp="1"/>
          </p:cNvSpPr>
          <p:nvPr>
            <p:ph type="body" sz="quarter" idx="15" hasCustomPrompt="1"/>
          </p:nvPr>
        </p:nvSpPr>
        <p:spPr>
          <a:xfrm>
            <a:off x="4525691" y="25877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SHARE ANALYSIS</a:t>
            </a:r>
          </a:p>
        </p:txBody>
      </p:sp>
      <p:sp>
        <p:nvSpPr>
          <p:cNvPr id="18" name="Text Placeholder 10">
            <a:extLst>
              <a:ext uri="{FF2B5EF4-FFF2-40B4-BE49-F238E27FC236}">
                <a16:creationId xmlns:a16="http://schemas.microsoft.com/office/drawing/2014/main" id="{B3F75936-5979-5743-BEA1-43C45CB3033E}"/>
              </a:ext>
            </a:extLst>
          </p:cNvPr>
          <p:cNvSpPr>
            <a:spLocks noGrp="1"/>
          </p:cNvSpPr>
          <p:nvPr>
            <p:ph type="body" sz="quarter" idx="16" hasCustomPrompt="1"/>
          </p:nvPr>
        </p:nvSpPr>
        <p:spPr>
          <a:xfrm>
            <a:off x="4525691" y="28568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4" name="Text Placeholder 10">
            <a:extLst>
              <a:ext uri="{FF2B5EF4-FFF2-40B4-BE49-F238E27FC236}">
                <a16:creationId xmlns:a16="http://schemas.microsoft.com/office/drawing/2014/main" id="{6E3E8FF0-DACC-7A4E-8C7E-4B09E8EC7B27}"/>
              </a:ext>
            </a:extLst>
          </p:cNvPr>
          <p:cNvSpPr>
            <a:spLocks noGrp="1"/>
          </p:cNvSpPr>
          <p:nvPr>
            <p:ph type="body" sz="quarter" idx="19" hasCustomPrompt="1"/>
          </p:nvPr>
        </p:nvSpPr>
        <p:spPr>
          <a:xfrm>
            <a:off x="4525691" y="4645152"/>
            <a:ext cx="3108555" cy="45720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PRODUCT INNOVATION </a:t>
            </a:r>
            <a:br>
              <a:rPr lang="en-US" dirty="0"/>
            </a:br>
            <a:r>
              <a:rPr lang="en-US" dirty="0"/>
              <a:t>&amp; ANALYSIS</a:t>
            </a:r>
          </a:p>
        </p:txBody>
      </p:sp>
      <p:sp>
        <p:nvSpPr>
          <p:cNvPr id="25" name="Text Placeholder 10">
            <a:extLst>
              <a:ext uri="{FF2B5EF4-FFF2-40B4-BE49-F238E27FC236}">
                <a16:creationId xmlns:a16="http://schemas.microsoft.com/office/drawing/2014/main" id="{EA0E219D-BB0F-E148-9426-42506CBE44B5}"/>
              </a:ext>
            </a:extLst>
          </p:cNvPr>
          <p:cNvSpPr>
            <a:spLocks noGrp="1"/>
          </p:cNvSpPr>
          <p:nvPr>
            <p:ph type="body" sz="quarter" idx="20" hasCustomPrompt="1"/>
          </p:nvPr>
        </p:nvSpPr>
        <p:spPr>
          <a:xfrm>
            <a:off x="4525691" y="51297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8" name="Text Placeholder 10">
            <a:extLst>
              <a:ext uri="{FF2B5EF4-FFF2-40B4-BE49-F238E27FC236}">
                <a16:creationId xmlns:a16="http://schemas.microsoft.com/office/drawing/2014/main" id="{5A0641B1-73E6-5642-BBBC-D4927E52A07D}"/>
              </a:ext>
            </a:extLst>
          </p:cNvPr>
          <p:cNvSpPr>
            <a:spLocks noGrp="1"/>
          </p:cNvSpPr>
          <p:nvPr>
            <p:ph type="body" sz="quarter" idx="21" hasCustomPrompt="1"/>
          </p:nvPr>
        </p:nvSpPr>
        <p:spPr>
          <a:xfrm>
            <a:off x="8365671" y="46451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SEGMENT FORECASTS</a:t>
            </a:r>
          </a:p>
        </p:txBody>
      </p:sp>
      <p:sp>
        <p:nvSpPr>
          <p:cNvPr id="29" name="Text Placeholder 10">
            <a:extLst>
              <a:ext uri="{FF2B5EF4-FFF2-40B4-BE49-F238E27FC236}">
                <a16:creationId xmlns:a16="http://schemas.microsoft.com/office/drawing/2014/main" id="{8970C1C5-EE34-0C44-9DC1-9679BA23F890}"/>
              </a:ext>
            </a:extLst>
          </p:cNvPr>
          <p:cNvSpPr>
            <a:spLocks noGrp="1"/>
          </p:cNvSpPr>
          <p:nvPr>
            <p:ph type="body" sz="quarter" idx="22" hasCustomPrompt="1"/>
          </p:nvPr>
        </p:nvSpPr>
        <p:spPr>
          <a:xfrm>
            <a:off x="8365671" y="492404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32" name="Text Placeholder 10">
            <a:extLst>
              <a:ext uri="{FF2B5EF4-FFF2-40B4-BE49-F238E27FC236}">
                <a16:creationId xmlns:a16="http://schemas.microsoft.com/office/drawing/2014/main" id="{D1CC8E5C-39E9-C743-A06B-2C73DED82CE4}"/>
              </a:ext>
            </a:extLst>
          </p:cNvPr>
          <p:cNvSpPr>
            <a:spLocks noGrp="1"/>
          </p:cNvSpPr>
          <p:nvPr>
            <p:ph type="body" sz="quarter" idx="23" hasCustomPrompt="1"/>
          </p:nvPr>
        </p:nvSpPr>
        <p:spPr>
          <a:xfrm>
            <a:off x="8365671" y="25877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DISTRIBUTION STRATEGY</a:t>
            </a:r>
          </a:p>
        </p:txBody>
      </p:sp>
      <p:sp>
        <p:nvSpPr>
          <p:cNvPr id="33" name="Text Placeholder 10">
            <a:extLst>
              <a:ext uri="{FF2B5EF4-FFF2-40B4-BE49-F238E27FC236}">
                <a16:creationId xmlns:a16="http://schemas.microsoft.com/office/drawing/2014/main" id="{06944182-1AF2-9440-B56C-C1920C94FB35}"/>
              </a:ext>
            </a:extLst>
          </p:cNvPr>
          <p:cNvSpPr>
            <a:spLocks noGrp="1"/>
          </p:cNvSpPr>
          <p:nvPr>
            <p:ph type="body" sz="quarter" idx="24" hasCustomPrompt="1"/>
          </p:nvPr>
        </p:nvSpPr>
        <p:spPr>
          <a:xfrm>
            <a:off x="8365671" y="28568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2" name="Title 1">
            <a:extLst>
              <a:ext uri="{FF2B5EF4-FFF2-40B4-BE49-F238E27FC236}">
                <a16:creationId xmlns:a16="http://schemas.microsoft.com/office/drawing/2014/main" id="{065B6EAA-FAAD-104C-9910-0D6D5D6E3A63}"/>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2288333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2">
    <p:bg>
      <p:bgPr>
        <a:solidFill>
          <a:srgbClr val="E9FAF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13A71-0B4A-8543-B214-5852CEE1D2EE}"/>
              </a:ext>
            </a:extLst>
          </p:cNvPr>
          <p:cNvPicPr>
            <a:picLocks noChangeAspect="1"/>
          </p:cNvPicPr>
          <p:nvPr userDrawn="1"/>
        </p:nvPicPr>
        <p:blipFill>
          <a:blip r:embed="rId2"/>
          <a:srcRect/>
          <a:stretch/>
        </p:blipFill>
        <p:spPr>
          <a:xfrm>
            <a:off x="793" y="0"/>
            <a:ext cx="12190413" cy="6858000"/>
          </a:xfrm>
          <a:prstGeom prst="rect">
            <a:avLst/>
          </a:prstGeom>
        </p:spPr>
      </p:pic>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4160520"/>
            <a:ext cx="4571405" cy="463435"/>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0" y="2514600"/>
            <a:ext cx="4571405" cy="1371600"/>
          </a:xfrm>
          <a:prstGeom prst="rect">
            <a:avLst/>
          </a:prstGeom>
        </p:spPr>
        <p:txBody>
          <a:bodyPr lIns="0" tIns="0" rIns="0" bIns="0"/>
          <a:lstStyle>
            <a:lvl1pPr marL="0" indent="0">
              <a:lnSpc>
                <a:spcPct val="100000"/>
              </a:lnSpc>
              <a:spcBef>
                <a:spcPts val="0"/>
              </a:spcBef>
              <a:buFontTx/>
              <a:buNone/>
              <a:defRPr sz="44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pic>
        <p:nvPicPr>
          <p:cNvPr id="8" name="Picture 7">
            <a:extLst>
              <a:ext uri="{FF2B5EF4-FFF2-40B4-BE49-F238E27FC236}">
                <a16:creationId xmlns:a16="http://schemas.microsoft.com/office/drawing/2014/main" id="{5320527E-84BB-450F-895F-CE6D0DE91E85}"/>
              </a:ext>
            </a:extLst>
          </p:cNvPr>
          <p:cNvPicPr>
            <a:picLocks noChangeAspect="1"/>
          </p:cNvPicPr>
          <p:nvPr userDrawn="1"/>
        </p:nvPicPr>
        <p:blipFill>
          <a:blip r:embed="rId3"/>
          <a:stretch>
            <a:fillRect/>
          </a:stretch>
        </p:blipFill>
        <p:spPr>
          <a:xfrm>
            <a:off x="274284" y="203301"/>
            <a:ext cx="1737134" cy="566251"/>
          </a:xfrm>
          <a:prstGeom prst="rect">
            <a:avLst/>
          </a:prstGeom>
        </p:spPr>
      </p:pic>
    </p:spTree>
    <p:extLst>
      <p:ext uri="{BB962C8B-B14F-4D97-AF65-F5344CB8AC3E}">
        <p14:creationId xmlns:p14="http://schemas.microsoft.com/office/powerpoint/2010/main" val="4058801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rot="10800000">
            <a:off x="793" y="-1"/>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Tree>
    <p:extLst>
      <p:ext uri="{BB962C8B-B14F-4D97-AF65-F5344CB8AC3E}">
        <p14:creationId xmlns:p14="http://schemas.microsoft.com/office/powerpoint/2010/main" val="272240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line_1_Column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32C32141-EFF1-584B-BE0B-AAE9AEF3949B}"/>
              </a:ext>
            </a:extLst>
          </p:cNvPr>
          <p:cNvSpPr/>
          <p:nvPr userDrawn="1"/>
        </p:nvSpPr>
        <p:spPr>
          <a:xfrm>
            <a:off x="457140" y="1965960"/>
            <a:ext cx="3702838" cy="44577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2212848"/>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2596896"/>
            <a:ext cx="3108555" cy="352044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159978" y="1965960"/>
            <a:ext cx="7588532"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5" name="Title 1">
            <a:extLst>
              <a:ext uri="{FF2B5EF4-FFF2-40B4-BE49-F238E27FC236}">
                <a16:creationId xmlns:a16="http://schemas.microsoft.com/office/drawing/2014/main" id="{FD602161-42C1-8A43-A729-1CC8468D6455}"/>
              </a:ext>
            </a:extLst>
          </p:cNvPr>
          <p:cNvSpPr>
            <a:spLocks noGrp="1"/>
          </p:cNvSpPr>
          <p:nvPr>
            <p:ph type="title" hasCustomPrompt="1"/>
          </p:nvPr>
        </p:nvSpPr>
        <p:spPr>
          <a:xfrm>
            <a:off x="457140" y="914401"/>
            <a:ext cx="6857107" cy="10515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3992725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olumns_Charts">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06F666F-09C7-AC4C-9446-1691AE618FD7}"/>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9" name="Title 1">
            <a:extLst>
              <a:ext uri="{FF2B5EF4-FFF2-40B4-BE49-F238E27FC236}">
                <a16:creationId xmlns:a16="http://schemas.microsoft.com/office/drawing/2014/main" id="{765D43A9-7B4D-464A-A86A-D72BA2DC4DA6}"/>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3" name="Text Placeholder 10">
            <a:extLst>
              <a:ext uri="{FF2B5EF4-FFF2-40B4-BE49-F238E27FC236}">
                <a16:creationId xmlns:a16="http://schemas.microsoft.com/office/drawing/2014/main" id="{A4CABAE8-ADC9-7249-B18E-0516A10DAB3A}"/>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15" name="Text Placeholder 10">
            <a:extLst>
              <a:ext uri="{FF2B5EF4-FFF2-40B4-BE49-F238E27FC236}">
                <a16:creationId xmlns:a16="http://schemas.microsoft.com/office/drawing/2014/main" id="{FD74BD66-B94F-CA4C-ABE6-FB16BCBCF85A}"/>
              </a:ext>
            </a:extLst>
          </p:cNvPr>
          <p:cNvSpPr>
            <a:spLocks noGrp="1"/>
          </p:cNvSpPr>
          <p:nvPr>
            <p:ph type="body" sz="quarter" idx="18" hasCustomPrompt="1"/>
          </p:nvPr>
        </p:nvSpPr>
        <p:spPr>
          <a:xfrm>
            <a:off x="685711"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6" name="Text Placeholder 10">
            <a:extLst>
              <a:ext uri="{FF2B5EF4-FFF2-40B4-BE49-F238E27FC236}">
                <a16:creationId xmlns:a16="http://schemas.microsoft.com/office/drawing/2014/main" id="{1DA00461-DCEA-1B41-831E-6A660B7A9034}"/>
              </a:ext>
            </a:extLst>
          </p:cNvPr>
          <p:cNvSpPr>
            <a:spLocks noGrp="1"/>
          </p:cNvSpPr>
          <p:nvPr>
            <p:ph type="body" sz="quarter" idx="19" hasCustomPrompt="1"/>
          </p:nvPr>
        </p:nvSpPr>
        <p:spPr>
          <a:xfrm>
            <a:off x="4388549"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8" name="Text Placeholder 10">
            <a:extLst>
              <a:ext uri="{FF2B5EF4-FFF2-40B4-BE49-F238E27FC236}">
                <a16:creationId xmlns:a16="http://schemas.microsoft.com/office/drawing/2014/main" id="{2FDBC4CA-4202-2F41-B424-48371A591B7A}"/>
              </a:ext>
            </a:extLst>
          </p:cNvPr>
          <p:cNvSpPr>
            <a:spLocks noGrp="1"/>
          </p:cNvSpPr>
          <p:nvPr>
            <p:ph type="body" sz="quarter" idx="20" hasCustomPrompt="1"/>
          </p:nvPr>
        </p:nvSpPr>
        <p:spPr>
          <a:xfrm>
            <a:off x="8319957"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1" name="Chart Placeholder 7">
            <a:extLst>
              <a:ext uri="{FF2B5EF4-FFF2-40B4-BE49-F238E27FC236}">
                <a16:creationId xmlns:a16="http://schemas.microsoft.com/office/drawing/2014/main" id="{7015193E-6EFF-D445-9066-E2B934EE1686}"/>
              </a:ext>
            </a:extLst>
          </p:cNvPr>
          <p:cNvSpPr>
            <a:spLocks noGrp="1"/>
          </p:cNvSpPr>
          <p:nvPr>
            <p:ph type="chart" sz="quarter" idx="21" hasCustomPrompt="1"/>
          </p:nvPr>
        </p:nvSpPr>
        <p:spPr>
          <a:xfrm>
            <a:off x="685711"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4" name="Chart Placeholder 7">
            <a:extLst>
              <a:ext uri="{FF2B5EF4-FFF2-40B4-BE49-F238E27FC236}">
                <a16:creationId xmlns:a16="http://schemas.microsoft.com/office/drawing/2014/main" id="{4C033827-50D5-EC45-AE08-7DBE6A83E186}"/>
              </a:ext>
            </a:extLst>
          </p:cNvPr>
          <p:cNvSpPr>
            <a:spLocks noGrp="1"/>
          </p:cNvSpPr>
          <p:nvPr>
            <p:ph type="chart" sz="quarter" idx="22" hasCustomPrompt="1"/>
          </p:nvPr>
        </p:nvSpPr>
        <p:spPr>
          <a:xfrm>
            <a:off x="685711"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7" name="Chart Placeholder 7">
            <a:extLst>
              <a:ext uri="{FF2B5EF4-FFF2-40B4-BE49-F238E27FC236}">
                <a16:creationId xmlns:a16="http://schemas.microsoft.com/office/drawing/2014/main" id="{BDB16A55-E6F7-7442-8028-471F98C5EBA8}"/>
              </a:ext>
            </a:extLst>
          </p:cNvPr>
          <p:cNvSpPr>
            <a:spLocks noGrp="1"/>
          </p:cNvSpPr>
          <p:nvPr>
            <p:ph type="chart" sz="quarter" idx="23" hasCustomPrompt="1"/>
          </p:nvPr>
        </p:nvSpPr>
        <p:spPr>
          <a:xfrm>
            <a:off x="4388549"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0" name="Chart Placeholder 7">
            <a:extLst>
              <a:ext uri="{FF2B5EF4-FFF2-40B4-BE49-F238E27FC236}">
                <a16:creationId xmlns:a16="http://schemas.microsoft.com/office/drawing/2014/main" id="{4788DF28-70A9-3542-B530-8971F43009A9}"/>
              </a:ext>
            </a:extLst>
          </p:cNvPr>
          <p:cNvSpPr>
            <a:spLocks noGrp="1"/>
          </p:cNvSpPr>
          <p:nvPr>
            <p:ph type="chart" sz="quarter" idx="24" hasCustomPrompt="1"/>
          </p:nvPr>
        </p:nvSpPr>
        <p:spPr>
          <a:xfrm>
            <a:off x="4388549"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1" name="Chart Placeholder 7">
            <a:extLst>
              <a:ext uri="{FF2B5EF4-FFF2-40B4-BE49-F238E27FC236}">
                <a16:creationId xmlns:a16="http://schemas.microsoft.com/office/drawing/2014/main" id="{CBF906E9-4F6B-3341-B79E-5AD260CEDCAA}"/>
              </a:ext>
            </a:extLst>
          </p:cNvPr>
          <p:cNvSpPr>
            <a:spLocks noGrp="1"/>
          </p:cNvSpPr>
          <p:nvPr>
            <p:ph type="chart" sz="quarter" idx="25" hasCustomPrompt="1"/>
          </p:nvPr>
        </p:nvSpPr>
        <p:spPr>
          <a:xfrm>
            <a:off x="8319957"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2" name="Chart Placeholder 7">
            <a:extLst>
              <a:ext uri="{FF2B5EF4-FFF2-40B4-BE49-F238E27FC236}">
                <a16:creationId xmlns:a16="http://schemas.microsoft.com/office/drawing/2014/main" id="{227E2885-5EE7-3C4A-AD56-A01DD5B1D2B8}"/>
              </a:ext>
            </a:extLst>
          </p:cNvPr>
          <p:cNvSpPr>
            <a:spLocks noGrp="1"/>
          </p:cNvSpPr>
          <p:nvPr>
            <p:ph type="chart" sz="quarter" idx="26" hasCustomPrompt="1"/>
          </p:nvPr>
        </p:nvSpPr>
        <p:spPr>
          <a:xfrm>
            <a:off x="8319957"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Tree>
    <p:extLst>
      <p:ext uri="{BB962C8B-B14F-4D97-AF65-F5344CB8AC3E}">
        <p14:creationId xmlns:p14="http://schemas.microsoft.com/office/powerpoint/2010/main" val="4201041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57140" y="196596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2" name="Title 1">
            <a:extLst>
              <a:ext uri="{FF2B5EF4-FFF2-40B4-BE49-F238E27FC236}">
                <a16:creationId xmlns:a16="http://schemas.microsoft.com/office/drawing/2014/main" id="{79BE857A-CE9F-3845-BDD3-73194C6C239A}"/>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3" name="Text Placeholder 10">
            <a:extLst>
              <a:ext uri="{FF2B5EF4-FFF2-40B4-BE49-F238E27FC236}">
                <a16:creationId xmlns:a16="http://schemas.microsoft.com/office/drawing/2014/main" id="{5999E872-704D-6D4A-98AB-AC695C8C2BD4}"/>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Tree>
    <p:extLst>
      <p:ext uri="{BB962C8B-B14F-4D97-AF65-F5344CB8AC3E}">
        <p14:creationId xmlns:p14="http://schemas.microsoft.com/office/powerpoint/2010/main" val="2077321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oumns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57140" y="73152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9" name="Text Placeholder 10">
            <a:extLst>
              <a:ext uri="{FF2B5EF4-FFF2-40B4-BE49-F238E27FC236}">
                <a16:creationId xmlns:a16="http://schemas.microsoft.com/office/drawing/2014/main" id="{D78F5FBD-6D7D-9E4C-947B-ECC860FA1629}"/>
              </a:ext>
            </a:extLst>
          </p:cNvPr>
          <p:cNvSpPr>
            <a:spLocks noGrp="1"/>
          </p:cNvSpPr>
          <p:nvPr>
            <p:ph type="body" sz="quarter" idx="13" hasCustomPrompt="1"/>
          </p:nvPr>
        </p:nvSpPr>
        <p:spPr>
          <a:xfrm>
            <a:off x="457140" y="5410200"/>
            <a:ext cx="3474268" cy="45720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PLACE A HEADLINE WITH A LARGE WORD COUNT HERE AT THE TOP OF THE PAGE</a:t>
            </a:r>
          </a:p>
        </p:txBody>
      </p:sp>
      <p:sp>
        <p:nvSpPr>
          <p:cNvPr id="12" name="Text Placeholder 10">
            <a:extLst>
              <a:ext uri="{FF2B5EF4-FFF2-40B4-BE49-F238E27FC236}">
                <a16:creationId xmlns:a16="http://schemas.microsoft.com/office/drawing/2014/main" id="{55F793CE-B69A-DE46-BCC7-3EC184769118}"/>
              </a:ext>
            </a:extLst>
          </p:cNvPr>
          <p:cNvSpPr>
            <a:spLocks noGrp="1"/>
          </p:cNvSpPr>
          <p:nvPr>
            <p:ph type="body" sz="quarter" idx="14" hasCustomPrompt="1"/>
          </p:nvPr>
        </p:nvSpPr>
        <p:spPr>
          <a:xfrm>
            <a:off x="457140" y="5893308"/>
            <a:ext cx="3474268" cy="54864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p>
        </p:txBody>
      </p:sp>
      <p:sp>
        <p:nvSpPr>
          <p:cNvPr id="13" name="Text Placeholder 10">
            <a:extLst>
              <a:ext uri="{FF2B5EF4-FFF2-40B4-BE49-F238E27FC236}">
                <a16:creationId xmlns:a16="http://schemas.microsoft.com/office/drawing/2014/main" id="{C1903573-282C-5C47-A25C-1F498619351C}"/>
              </a:ext>
            </a:extLst>
          </p:cNvPr>
          <p:cNvSpPr>
            <a:spLocks noGrp="1"/>
          </p:cNvSpPr>
          <p:nvPr>
            <p:ph type="body" sz="quarter" idx="18" hasCustomPrompt="1"/>
          </p:nvPr>
        </p:nvSpPr>
        <p:spPr>
          <a:xfrm>
            <a:off x="4617119" y="5410200"/>
            <a:ext cx="2925699" cy="1031748"/>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4" name="Text Placeholder 10">
            <a:extLst>
              <a:ext uri="{FF2B5EF4-FFF2-40B4-BE49-F238E27FC236}">
                <a16:creationId xmlns:a16="http://schemas.microsoft.com/office/drawing/2014/main" id="{1C2873B5-E728-DE49-B0C1-307864DB78C0}"/>
              </a:ext>
            </a:extLst>
          </p:cNvPr>
          <p:cNvSpPr>
            <a:spLocks noGrp="1"/>
          </p:cNvSpPr>
          <p:nvPr>
            <p:ph type="body" sz="quarter" idx="19" hasCustomPrompt="1"/>
          </p:nvPr>
        </p:nvSpPr>
        <p:spPr>
          <a:xfrm>
            <a:off x="8342814" y="5410200"/>
            <a:ext cx="2925699" cy="1031748"/>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Tree>
    <p:extLst>
      <p:ext uri="{BB962C8B-B14F-4D97-AF65-F5344CB8AC3E}">
        <p14:creationId xmlns:p14="http://schemas.microsoft.com/office/powerpoint/2010/main" val="38697599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lumn_Phot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2490778" y="731520"/>
            <a:ext cx="9257095" cy="5600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7" name="Text Placeholder 10">
            <a:extLst>
              <a:ext uri="{FF2B5EF4-FFF2-40B4-BE49-F238E27FC236}">
                <a16:creationId xmlns:a16="http://schemas.microsoft.com/office/drawing/2014/main" id="{6D5B7C9F-421A-BB40-AB80-E86427F29A19}"/>
              </a:ext>
            </a:extLst>
          </p:cNvPr>
          <p:cNvSpPr>
            <a:spLocks noGrp="1"/>
          </p:cNvSpPr>
          <p:nvPr>
            <p:ph type="body" sz="quarter" idx="13" hasCustomPrompt="1"/>
          </p:nvPr>
        </p:nvSpPr>
        <p:spPr>
          <a:xfrm>
            <a:off x="457139" y="1188720"/>
            <a:ext cx="1874276" cy="448056"/>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ECONOMIC AND DEMOGRAPHIC OVERVIEW</a:t>
            </a:r>
          </a:p>
        </p:txBody>
      </p:sp>
      <p:sp>
        <p:nvSpPr>
          <p:cNvPr id="18" name="Text Placeholder 10">
            <a:extLst>
              <a:ext uri="{FF2B5EF4-FFF2-40B4-BE49-F238E27FC236}">
                <a16:creationId xmlns:a16="http://schemas.microsoft.com/office/drawing/2014/main" id="{4896852F-F421-D44E-B6B3-CA8D5F55F5B3}"/>
              </a:ext>
            </a:extLst>
          </p:cNvPr>
          <p:cNvSpPr>
            <a:spLocks noGrp="1"/>
          </p:cNvSpPr>
          <p:nvPr>
            <p:ph type="body" sz="quarter" idx="14" hasCustomPrompt="1"/>
          </p:nvPr>
        </p:nvSpPr>
        <p:spPr>
          <a:xfrm>
            <a:off x="457140" y="2425025"/>
            <a:ext cx="1874276" cy="3559185"/>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After nine years of solid growth, the COVID-19 pandemic hit the local market (and the rest of the country), resulting in job loss and a corresponding increase in unemployment. </a:t>
            </a:r>
          </a:p>
          <a:p>
            <a:pPr lvl="0"/>
            <a:r>
              <a:rPr lang="en-US" dirty="0"/>
              <a:t>Once the effects of the pandemic wear off, Moody’s expects a return to solid growth in the region.</a:t>
            </a:r>
          </a:p>
        </p:txBody>
      </p:sp>
      <p:sp>
        <p:nvSpPr>
          <p:cNvPr id="19" name="Text Placeholder 10">
            <a:extLst>
              <a:ext uri="{FF2B5EF4-FFF2-40B4-BE49-F238E27FC236}">
                <a16:creationId xmlns:a16="http://schemas.microsoft.com/office/drawing/2014/main" id="{C73A6A57-23C3-544C-8262-E9DD33BFC205}"/>
              </a:ext>
            </a:extLst>
          </p:cNvPr>
          <p:cNvSpPr>
            <a:spLocks noGrp="1"/>
          </p:cNvSpPr>
          <p:nvPr>
            <p:ph type="body" sz="quarter" idx="18" hasCustomPrompt="1"/>
          </p:nvPr>
        </p:nvSpPr>
        <p:spPr>
          <a:xfrm>
            <a:off x="457140" y="1715287"/>
            <a:ext cx="1874276" cy="64008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Annual employment growth vs. Unemployment in the </a:t>
            </a:r>
            <a:r>
              <a:rPr lang="en-US" dirty="0" err="1"/>
              <a:t>boise</a:t>
            </a:r>
            <a:r>
              <a:rPr lang="en-US" dirty="0"/>
              <a:t> </a:t>
            </a:r>
            <a:r>
              <a:rPr lang="en-US" dirty="0" err="1"/>
              <a:t>msa</a:t>
            </a:r>
            <a:endParaRPr lang="en-US" dirty="0"/>
          </a:p>
        </p:txBody>
      </p:sp>
    </p:spTree>
    <p:extLst>
      <p:ext uri="{BB962C8B-B14F-4D97-AF65-F5344CB8AC3E}">
        <p14:creationId xmlns:p14="http://schemas.microsoft.com/office/powerpoint/2010/main" val="1665788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lum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D6079C-BF4A-2749-A857-DBBCF1DFA6BC}"/>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16" name="Picture Placeholder 6">
            <a:extLst>
              <a:ext uri="{FF2B5EF4-FFF2-40B4-BE49-F238E27FC236}">
                <a16:creationId xmlns:a16="http://schemas.microsoft.com/office/drawing/2014/main" id="{C166ACB5-9DC6-AF4B-BEB7-FC5CA90FA164}"/>
              </a:ext>
            </a:extLst>
          </p:cNvPr>
          <p:cNvSpPr>
            <a:spLocks noGrp="1"/>
          </p:cNvSpPr>
          <p:nvPr>
            <p:ph type="pic" sz="quarter" idx="17" hasCustomPrompt="1"/>
          </p:nvPr>
        </p:nvSpPr>
        <p:spPr>
          <a:xfrm>
            <a:off x="9893308" y="4886615"/>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2" name="Title 1"/>
          <p:cNvSpPr>
            <a:spLocks noGrp="1"/>
          </p:cNvSpPr>
          <p:nvPr>
            <p:ph type="title" hasCustomPrompt="1"/>
          </p:nvPr>
        </p:nvSpPr>
        <p:spPr>
          <a:xfrm>
            <a:off x="457140" y="914400"/>
            <a:ext cx="6857107" cy="91440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5395"/>
            <a:ext cx="3199983" cy="228600"/>
          </a:xfrm>
          <a:prstGeom prst="rect">
            <a:avLst/>
          </a:prstGeom>
        </p:spPr>
        <p:txBody>
          <a:bodyPr lIns="0" tIns="0" rIns="0" bIns="0"/>
          <a:lstStyle>
            <a:lvl1pPr marL="0" indent="0">
              <a:lnSpc>
                <a:spcPts val="19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ALWAYS AHEAD</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1" y="2329714"/>
            <a:ext cx="7634246" cy="3566160"/>
          </a:xfrm>
          <a:prstGeom prst="rect">
            <a:avLst/>
          </a:prstGeom>
        </p:spPr>
        <p:txBody>
          <a:bodyPr lIns="0" tIns="0" rIns="0" bIns="0" numCol="2" spcCol="457200"/>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a:p>
            <a:pPr lvl="0"/>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endParaRPr lang="en-US" dirty="0"/>
          </a:p>
        </p:txBody>
      </p:sp>
    </p:spTree>
    <p:extLst>
      <p:ext uri="{BB962C8B-B14F-4D97-AF65-F5344CB8AC3E}">
        <p14:creationId xmlns:p14="http://schemas.microsoft.com/office/powerpoint/2010/main" val="11175743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mmary_2_Colum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C99E64-1B2B-1242-9551-11D4888D9732}"/>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2" name="Title 1"/>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39" y="1623328"/>
            <a:ext cx="5485686"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12" name="Text Placeholder 10">
            <a:extLst>
              <a:ext uri="{FF2B5EF4-FFF2-40B4-BE49-F238E27FC236}">
                <a16:creationId xmlns:a16="http://schemas.microsoft.com/office/drawing/2014/main" id="{46F69B64-55CB-6048-929A-0E79F7C54E92}"/>
              </a:ext>
            </a:extLst>
          </p:cNvPr>
          <p:cNvSpPr>
            <a:spLocks noGrp="1"/>
          </p:cNvSpPr>
          <p:nvPr>
            <p:ph type="body" sz="quarter" idx="14" hasCustomPrompt="1"/>
          </p:nvPr>
        </p:nvSpPr>
        <p:spPr>
          <a:xfrm>
            <a:off x="457139" y="2688336"/>
            <a:ext cx="5485685"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13" name="Text Placeholder 10">
            <a:extLst>
              <a:ext uri="{FF2B5EF4-FFF2-40B4-BE49-F238E27FC236}">
                <a16:creationId xmlns:a16="http://schemas.microsoft.com/office/drawing/2014/main" id="{5F414E75-9968-A948-A600-C0047CA0435E}"/>
              </a:ext>
            </a:extLst>
          </p:cNvPr>
          <p:cNvSpPr>
            <a:spLocks noGrp="1"/>
          </p:cNvSpPr>
          <p:nvPr>
            <p:ph type="body" sz="quarter" idx="18" hasCustomPrompt="1"/>
          </p:nvPr>
        </p:nvSpPr>
        <p:spPr>
          <a:xfrm>
            <a:off x="457140" y="2139696"/>
            <a:ext cx="5485686" cy="45720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15" name="Text Placeholder 10">
            <a:extLst>
              <a:ext uri="{FF2B5EF4-FFF2-40B4-BE49-F238E27FC236}">
                <a16:creationId xmlns:a16="http://schemas.microsoft.com/office/drawing/2014/main" id="{C8BF6227-07DF-0541-828E-91001A70B81F}"/>
              </a:ext>
            </a:extLst>
          </p:cNvPr>
          <p:cNvSpPr>
            <a:spLocks noGrp="1"/>
          </p:cNvSpPr>
          <p:nvPr>
            <p:ph type="body" sz="quarter" idx="16" hasCustomPrompt="1"/>
          </p:nvPr>
        </p:nvSpPr>
        <p:spPr>
          <a:xfrm>
            <a:off x="470744" y="2974758"/>
            <a:ext cx="5485686" cy="3246508"/>
          </a:xfrm>
          <a:prstGeom prst="rect">
            <a:avLst/>
          </a:prstGeom>
        </p:spPr>
        <p:txBody>
          <a:bodyPr lIns="0" tIns="0" rIns="0" bIns="0"/>
          <a:lstStyle>
            <a:lvl1pPr marL="159988" indent="-159988">
              <a:lnSpc>
                <a:spcPts val="1400"/>
              </a:lnSpc>
              <a:spcBef>
                <a:spcPts val="0"/>
              </a:spcBef>
              <a:spcAft>
                <a:spcPts val="600"/>
              </a:spcAft>
              <a:buClr>
                <a:srgbClr val="00AB8C"/>
              </a:buClr>
              <a:buSzPct val="90000"/>
              <a:buFontTx/>
              <a:buBlip>
                <a:blip r:embed="rId3">
                  <a:extLst>
                    <a:ext uri="{96DAC541-7B7A-43D3-8B79-37D633B846F1}">
                      <asvg:svgBlip xmlns:asvg="http://schemas.microsoft.com/office/drawing/2016/SVG/main" r:embed="rId4"/>
                    </a:ext>
                  </a:extLst>
                </a:blip>
              </a:buBlip>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17" name="Text Placeholder 10">
            <a:extLst>
              <a:ext uri="{FF2B5EF4-FFF2-40B4-BE49-F238E27FC236}">
                <a16:creationId xmlns:a16="http://schemas.microsoft.com/office/drawing/2014/main" id="{49C6732E-5569-0748-9D8B-5CA07113E625}"/>
              </a:ext>
            </a:extLst>
          </p:cNvPr>
          <p:cNvSpPr>
            <a:spLocks noGrp="1"/>
          </p:cNvSpPr>
          <p:nvPr>
            <p:ph type="body" sz="quarter" idx="19" hasCustomPrompt="1"/>
          </p:nvPr>
        </p:nvSpPr>
        <p:spPr>
          <a:xfrm>
            <a:off x="6218455" y="2274167"/>
            <a:ext cx="5348544" cy="39459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18" name="Text Placeholder 10">
            <a:extLst>
              <a:ext uri="{FF2B5EF4-FFF2-40B4-BE49-F238E27FC236}">
                <a16:creationId xmlns:a16="http://schemas.microsoft.com/office/drawing/2014/main" id="{1C55D129-0395-9944-81BE-6B0758B9C408}"/>
              </a:ext>
            </a:extLst>
          </p:cNvPr>
          <p:cNvSpPr>
            <a:spLocks noGrp="1"/>
          </p:cNvSpPr>
          <p:nvPr>
            <p:ph type="body" sz="quarter" idx="20" hasCustomPrompt="1"/>
          </p:nvPr>
        </p:nvSpPr>
        <p:spPr>
          <a:xfrm>
            <a:off x="6218455" y="1623328"/>
            <a:ext cx="5348544" cy="594360"/>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19" name="Text Placeholder 10">
            <a:extLst>
              <a:ext uri="{FF2B5EF4-FFF2-40B4-BE49-F238E27FC236}">
                <a16:creationId xmlns:a16="http://schemas.microsoft.com/office/drawing/2014/main" id="{EF0C154A-5F38-F542-A009-3D6A8137C7A8}"/>
              </a:ext>
            </a:extLst>
          </p:cNvPr>
          <p:cNvSpPr>
            <a:spLocks noGrp="1"/>
          </p:cNvSpPr>
          <p:nvPr>
            <p:ph type="body" sz="quarter" idx="21" hasCustomPrompt="1"/>
          </p:nvPr>
        </p:nvSpPr>
        <p:spPr>
          <a:xfrm>
            <a:off x="6218455" y="3454560"/>
            <a:ext cx="5348544"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20" name="Text Placeholder 10">
            <a:extLst>
              <a:ext uri="{FF2B5EF4-FFF2-40B4-BE49-F238E27FC236}">
                <a16:creationId xmlns:a16="http://schemas.microsoft.com/office/drawing/2014/main" id="{BE7B52A5-3BE2-624F-AB40-CC86A6A77225}"/>
              </a:ext>
            </a:extLst>
          </p:cNvPr>
          <p:cNvSpPr>
            <a:spLocks noGrp="1"/>
          </p:cNvSpPr>
          <p:nvPr>
            <p:ph type="body" sz="quarter" idx="22" hasCustomPrompt="1"/>
          </p:nvPr>
        </p:nvSpPr>
        <p:spPr>
          <a:xfrm>
            <a:off x="6218455" y="3013107"/>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21" name="Text Placeholder 10">
            <a:extLst>
              <a:ext uri="{FF2B5EF4-FFF2-40B4-BE49-F238E27FC236}">
                <a16:creationId xmlns:a16="http://schemas.microsoft.com/office/drawing/2014/main" id="{20397285-3D1A-0B40-A5FB-F99507F2E775}"/>
              </a:ext>
            </a:extLst>
          </p:cNvPr>
          <p:cNvSpPr>
            <a:spLocks noGrp="1"/>
          </p:cNvSpPr>
          <p:nvPr>
            <p:ph type="body" sz="quarter" idx="23" hasCustomPrompt="1"/>
          </p:nvPr>
        </p:nvSpPr>
        <p:spPr>
          <a:xfrm>
            <a:off x="6218455" y="4846082"/>
            <a:ext cx="5348544" cy="1215333"/>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a:t>
            </a:r>
          </a:p>
        </p:txBody>
      </p:sp>
      <p:sp>
        <p:nvSpPr>
          <p:cNvPr id="22" name="Text Placeholder 10">
            <a:extLst>
              <a:ext uri="{FF2B5EF4-FFF2-40B4-BE49-F238E27FC236}">
                <a16:creationId xmlns:a16="http://schemas.microsoft.com/office/drawing/2014/main" id="{45C2747F-ADF3-8C49-8C5D-775DADB96F66}"/>
              </a:ext>
            </a:extLst>
          </p:cNvPr>
          <p:cNvSpPr>
            <a:spLocks noGrp="1"/>
          </p:cNvSpPr>
          <p:nvPr>
            <p:ph type="body" sz="quarter" idx="24" hasCustomPrompt="1"/>
          </p:nvPr>
        </p:nvSpPr>
        <p:spPr>
          <a:xfrm>
            <a:off x="6218455" y="4404630"/>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Tree>
    <p:extLst>
      <p:ext uri="{BB962C8B-B14F-4D97-AF65-F5344CB8AC3E}">
        <p14:creationId xmlns:p14="http://schemas.microsoft.com/office/powerpoint/2010/main" val="1196360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mmary_3_Column">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59D5B15-B1CB-1441-A73C-43CAAF218427}"/>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39" y="1623328"/>
            <a:ext cx="3657124"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12" name="Text Placeholder 10">
            <a:extLst>
              <a:ext uri="{FF2B5EF4-FFF2-40B4-BE49-F238E27FC236}">
                <a16:creationId xmlns:a16="http://schemas.microsoft.com/office/drawing/2014/main" id="{46F69B64-55CB-6048-929A-0E79F7C54E92}"/>
              </a:ext>
            </a:extLst>
          </p:cNvPr>
          <p:cNvSpPr>
            <a:spLocks noGrp="1"/>
          </p:cNvSpPr>
          <p:nvPr>
            <p:ph type="body" sz="quarter" idx="14" hasCustomPrompt="1"/>
          </p:nvPr>
        </p:nvSpPr>
        <p:spPr>
          <a:xfrm>
            <a:off x="457139" y="2793322"/>
            <a:ext cx="3657124"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13" name="Text Placeholder 10">
            <a:extLst>
              <a:ext uri="{FF2B5EF4-FFF2-40B4-BE49-F238E27FC236}">
                <a16:creationId xmlns:a16="http://schemas.microsoft.com/office/drawing/2014/main" id="{5F414E75-9968-A948-A600-C0047CA0435E}"/>
              </a:ext>
            </a:extLst>
          </p:cNvPr>
          <p:cNvSpPr>
            <a:spLocks noGrp="1"/>
          </p:cNvSpPr>
          <p:nvPr>
            <p:ph type="body" sz="quarter" idx="18" hasCustomPrompt="1"/>
          </p:nvPr>
        </p:nvSpPr>
        <p:spPr>
          <a:xfrm>
            <a:off x="457140" y="2157984"/>
            <a:ext cx="3657124" cy="59436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15" name="Text Placeholder 10">
            <a:extLst>
              <a:ext uri="{FF2B5EF4-FFF2-40B4-BE49-F238E27FC236}">
                <a16:creationId xmlns:a16="http://schemas.microsoft.com/office/drawing/2014/main" id="{C8BF6227-07DF-0541-828E-91001A70B81F}"/>
              </a:ext>
            </a:extLst>
          </p:cNvPr>
          <p:cNvSpPr>
            <a:spLocks noGrp="1"/>
          </p:cNvSpPr>
          <p:nvPr>
            <p:ph type="body" sz="quarter" idx="16" hasCustomPrompt="1"/>
          </p:nvPr>
        </p:nvSpPr>
        <p:spPr>
          <a:xfrm>
            <a:off x="470744" y="3079744"/>
            <a:ext cx="3657124" cy="3211329"/>
          </a:xfrm>
          <a:prstGeom prst="rect">
            <a:avLst/>
          </a:prstGeom>
        </p:spPr>
        <p:txBody>
          <a:bodyPr lIns="0" tIns="0" rIns="0" bIns="0"/>
          <a:lstStyle>
            <a:lvl1pPr marL="159988" indent="-159988">
              <a:lnSpc>
                <a:spcPts val="1400"/>
              </a:lnSpc>
              <a:spcBef>
                <a:spcPts val="0"/>
              </a:spcBef>
              <a:spcAft>
                <a:spcPts val="600"/>
              </a:spcAft>
              <a:buClr>
                <a:srgbClr val="00AB8C"/>
              </a:buClr>
              <a:buSzPct val="90000"/>
              <a:buFontTx/>
              <a:buBlip>
                <a:blip r:embed="rId3">
                  <a:extLst>
                    <a:ext uri="{96DAC541-7B7A-43D3-8B79-37D633B846F1}">
                      <asvg:svgBlip xmlns:asvg="http://schemas.microsoft.com/office/drawing/2016/SVG/main" r:embed="rId4"/>
                    </a:ext>
                  </a:extLst>
                </a:blip>
              </a:buBlip>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17" name="Text Placeholder 10">
            <a:extLst>
              <a:ext uri="{FF2B5EF4-FFF2-40B4-BE49-F238E27FC236}">
                <a16:creationId xmlns:a16="http://schemas.microsoft.com/office/drawing/2014/main" id="{49C6732E-5569-0748-9D8B-5CA07113E625}"/>
              </a:ext>
            </a:extLst>
          </p:cNvPr>
          <p:cNvSpPr>
            <a:spLocks noGrp="1"/>
          </p:cNvSpPr>
          <p:nvPr>
            <p:ph type="body" sz="quarter" idx="19" hasCustomPrompt="1"/>
          </p:nvPr>
        </p:nvSpPr>
        <p:spPr>
          <a:xfrm>
            <a:off x="4297120" y="2495643"/>
            <a:ext cx="3565696"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18" name="Text Placeholder 10">
            <a:extLst>
              <a:ext uri="{FF2B5EF4-FFF2-40B4-BE49-F238E27FC236}">
                <a16:creationId xmlns:a16="http://schemas.microsoft.com/office/drawing/2014/main" id="{1C55D129-0395-9944-81BE-6B0758B9C408}"/>
              </a:ext>
            </a:extLst>
          </p:cNvPr>
          <p:cNvSpPr>
            <a:spLocks noGrp="1"/>
          </p:cNvSpPr>
          <p:nvPr>
            <p:ph type="body" sz="quarter" idx="20" hasCustomPrompt="1"/>
          </p:nvPr>
        </p:nvSpPr>
        <p:spPr>
          <a:xfrm>
            <a:off x="4297120" y="1623328"/>
            <a:ext cx="3565696" cy="804964"/>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19" name="Text Placeholder 10">
            <a:extLst>
              <a:ext uri="{FF2B5EF4-FFF2-40B4-BE49-F238E27FC236}">
                <a16:creationId xmlns:a16="http://schemas.microsoft.com/office/drawing/2014/main" id="{EF0C154A-5F38-F542-A009-3D6A8137C7A8}"/>
              </a:ext>
            </a:extLst>
          </p:cNvPr>
          <p:cNvSpPr>
            <a:spLocks noGrp="1"/>
          </p:cNvSpPr>
          <p:nvPr>
            <p:ph type="body" sz="quarter" idx="21" hasCustomPrompt="1"/>
          </p:nvPr>
        </p:nvSpPr>
        <p:spPr>
          <a:xfrm>
            <a:off x="4297120" y="4143305"/>
            <a:ext cx="3565696" cy="1010148"/>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20" name="Text Placeholder 10">
            <a:extLst>
              <a:ext uri="{FF2B5EF4-FFF2-40B4-BE49-F238E27FC236}">
                <a16:creationId xmlns:a16="http://schemas.microsoft.com/office/drawing/2014/main" id="{BE7B52A5-3BE2-624F-AB40-CC86A6A77225}"/>
              </a:ext>
            </a:extLst>
          </p:cNvPr>
          <p:cNvSpPr>
            <a:spLocks noGrp="1"/>
          </p:cNvSpPr>
          <p:nvPr>
            <p:ph type="body" sz="quarter" idx="22" hasCustomPrompt="1"/>
          </p:nvPr>
        </p:nvSpPr>
        <p:spPr>
          <a:xfrm>
            <a:off x="4297120" y="3437087"/>
            <a:ext cx="3565696" cy="59978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21" name="Text Placeholder 10">
            <a:extLst>
              <a:ext uri="{FF2B5EF4-FFF2-40B4-BE49-F238E27FC236}">
                <a16:creationId xmlns:a16="http://schemas.microsoft.com/office/drawing/2014/main" id="{20397285-3D1A-0B40-A5FB-F99507F2E775}"/>
              </a:ext>
            </a:extLst>
          </p:cNvPr>
          <p:cNvSpPr>
            <a:spLocks noGrp="1"/>
          </p:cNvSpPr>
          <p:nvPr>
            <p:ph type="body" sz="quarter" idx="23" hasCustomPrompt="1"/>
          </p:nvPr>
        </p:nvSpPr>
        <p:spPr>
          <a:xfrm>
            <a:off x="8111902" y="2113788"/>
            <a:ext cx="3657124" cy="367754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22" name="Text Placeholder 10">
            <a:extLst>
              <a:ext uri="{FF2B5EF4-FFF2-40B4-BE49-F238E27FC236}">
                <a16:creationId xmlns:a16="http://schemas.microsoft.com/office/drawing/2014/main" id="{45C2747F-ADF3-8C49-8C5D-775DADB96F66}"/>
              </a:ext>
            </a:extLst>
          </p:cNvPr>
          <p:cNvSpPr>
            <a:spLocks noGrp="1"/>
          </p:cNvSpPr>
          <p:nvPr>
            <p:ph type="body" sz="quarter" idx="24" hasCustomPrompt="1"/>
          </p:nvPr>
        </p:nvSpPr>
        <p:spPr>
          <a:xfrm>
            <a:off x="8111902" y="1623327"/>
            <a:ext cx="365712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
        <p:nvSpPr>
          <p:cNvPr id="26" name="Title 1">
            <a:extLst>
              <a:ext uri="{FF2B5EF4-FFF2-40B4-BE49-F238E27FC236}">
                <a16:creationId xmlns:a16="http://schemas.microsoft.com/office/drawing/2014/main" id="{FB3CD03F-0DF8-2948-8242-6347BCC3DBA5}"/>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Tree>
    <p:extLst>
      <p:ext uri="{BB962C8B-B14F-4D97-AF65-F5344CB8AC3E}">
        <p14:creationId xmlns:p14="http://schemas.microsoft.com/office/powerpoint/2010/main" val="2420725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_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32B38-9135-364A-A718-BF8B4ABCB5A8}"/>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8" name="Picture Placeholder 6">
            <a:extLst>
              <a:ext uri="{FF2B5EF4-FFF2-40B4-BE49-F238E27FC236}">
                <a16:creationId xmlns:a16="http://schemas.microsoft.com/office/drawing/2014/main" id="{099CAC88-8DB4-BE45-B6F5-274EB328AA4A}"/>
              </a:ext>
            </a:extLst>
          </p:cNvPr>
          <p:cNvSpPr>
            <a:spLocks noGrp="1"/>
          </p:cNvSpPr>
          <p:nvPr>
            <p:ph type="pic" sz="quarter" idx="17" hasCustomPrompt="1"/>
          </p:nvPr>
        </p:nvSpPr>
        <p:spPr>
          <a:xfrm>
            <a:off x="6125682" y="-1"/>
            <a:ext cx="6066318" cy="68580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5" y="1680556"/>
            <a:ext cx="4571405" cy="3429000"/>
          </a:xfrm>
          <a:prstGeom prst="rect">
            <a:avLst/>
          </a:prstGeom>
        </p:spPr>
        <p:txBody>
          <a:bodyPr lIns="0" tIns="0" rIns="0" bIns="0"/>
          <a:lstStyle>
            <a:lvl1pPr marL="0" indent="0">
              <a:lnSpc>
                <a:spcPts val="4349"/>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4" name="Text Placeholder 10">
            <a:extLst>
              <a:ext uri="{FF2B5EF4-FFF2-40B4-BE49-F238E27FC236}">
                <a16:creationId xmlns:a16="http://schemas.microsoft.com/office/drawing/2014/main" id="{9068D02E-B69E-5440-BAFC-9B9624CFE9C2}"/>
              </a:ext>
            </a:extLst>
          </p:cNvPr>
          <p:cNvSpPr>
            <a:spLocks noGrp="1"/>
          </p:cNvSpPr>
          <p:nvPr>
            <p:ph type="body" sz="quarter" idx="15" hasCustomPrompt="1"/>
          </p:nvPr>
        </p:nvSpPr>
        <p:spPr>
          <a:xfrm>
            <a:off x="3710719" y="6461497"/>
            <a:ext cx="2285702"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2" name="Text Placeholder 10">
            <a:extLst>
              <a:ext uri="{FF2B5EF4-FFF2-40B4-BE49-F238E27FC236}">
                <a16:creationId xmlns:a16="http://schemas.microsoft.com/office/drawing/2014/main" id="{E13A886A-7F8B-964E-BB78-43DEA61B62BB}"/>
              </a:ext>
            </a:extLst>
          </p:cNvPr>
          <p:cNvSpPr>
            <a:spLocks noGrp="1"/>
          </p:cNvSpPr>
          <p:nvPr>
            <p:ph type="body" sz="quarter" idx="14" hasCustomPrompt="1"/>
          </p:nvPr>
        </p:nvSpPr>
        <p:spPr>
          <a:xfrm>
            <a:off x="959994" y="5449351"/>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7" name="Text Placeholder 10">
            <a:extLst>
              <a:ext uri="{FF2B5EF4-FFF2-40B4-BE49-F238E27FC236}">
                <a16:creationId xmlns:a16="http://schemas.microsoft.com/office/drawing/2014/main" id="{B439656D-71A3-7E44-A3A2-E744D52FCCBA}"/>
              </a:ext>
            </a:extLst>
          </p:cNvPr>
          <p:cNvSpPr>
            <a:spLocks noGrp="1"/>
          </p:cNvSpPr>
          <p:nvPr>
            <p:ph type="body" sz="quarter" idx="19" hasCustomPrompt="1"/>
          </p:nvPr>
        </p:nvSpPr>
        <p:spPr>
          <a:xfrm>
            <a:off x="959994" y="5236214"/>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1167696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3">
    <p:bg>
      <p:bgPr>
        <a:solidFill>
          <a:srgbClr val="E9FAF4"/>
        </a:solidFill>
        <a:effectLst/>
      </p:bgPr>
    </p:bg>
    <p:spTree>
      <p:nvGrpSpPr>
        <p:cNvPr id="1" name=""/>
        <p:cNvGrpSpPr/>
        <p:nvPr/>
      </p:nvGrpSpPr>
      <p:grpSpPr>
        <a:xfrm>
          <a:off x="0" y="0"/>
          <a:ext cx="0" cy="0"/>
          <a:chOff x="0" y="0"/>
          <a:chExt cx="0" cy="0"/>
        </a:xfrm>
      </p:grpSpPr>
      <p:pic>
        <p:nvPicPr>
          <p:cNvPr id="19" name="REPLACE THIS IMAGE">
            <a:extLst>
              <a:ext uri="{FF2B5EF4-FFF2-40B4-BE49-F238E27FC236}">
                <a16:creationId xmlns:a16="http://schemas.microsoft.com/office/drawing/2014/main" id="{1AC9CF12-353C-744F-ADFC-99122ADBC7EB}"/>
              </a:ext>
            </a:extLst>
          </p:cNvPr>
          <p:cNvPicPr>
            <a:picLocks noChangeAspect="1"/>
          </p:cNvPicPr>
          <p:nvPr userDrawn="1"/>
        </p:nvPicPr>
        <p:blipFill rotWithShape="1">
          <a:blip r:embed="rId2"/>
          <a:srcRect l="27509" r="28996"/>
          <a:stretch/>
        </p:blipFill>
        <p:spPr>
          <a:xfrm>
            <a:off x="6889170" y="0"/>
            <a:ext cx="5302830" cy="6858000"/>
          </a:xfrm>
          <a:prstGeom prst="rect">
            <a:avLst/>
          </a:prstGeom>
        </p:spPr>
      </p:pic>
      <p:pic>
        <p:nvPicPr>
          <p:cNvPr id="18" name="Picture 17">
            <a:extLst>
              <a:ext uri="{FF2B5EF4-FFF2-40B4-BE49-F238E27FC236}">
                <a16:creationId xmlns:a16="http://schemas.microsoft.com/office/drawing/2014/main" id="{433BB1C5-6B99-624C-9F32-26421CC717A7}"/>
              </a:ext>
            </a:extLst>
          </p:cNvPr>
          <p:cNvPicPr>
            <a:picLocks noChangeAspect="1"/>
          </p:cNvPicPr>
          <p:nvPr userDrawn="1"/>
        </p:nvPicPr>
        <p:blipFill>
          <a:blip r:embed="rId3"/>
          <a:stretch>
            <a:fillRect/>
          </a:stretch>
        </p:blipFill>
        <p:spPr>
          <a:xfrm>
            <a:off x="1587" y="0"/>
            <a:ext cx="12190413" cy="6858000"/>
          </a:xfrm>
          <a:prstGeom prst="rect">
            <a:avLst/>
          </a:prstGeom>
        </p:spPr>
      </p:pic>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4160520"/>
            <a:ext cx="4571405" cy="463435"/>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0" y="2514600"/>
            <a:ext cx="4571405" cy="1371600"/>
          </a:xfrm>
          <a:prstGeom prst="rect">
            <a:avLst/>
          </a:prstGeom>
        </p:spPr>
        <p:txBody>
          <a:bodyPr lIns="0" tIns="0" rIns="0" bIns="0"/>
          <a:lstStyle>
            <a:lvl1pPr marL="0" indent="0">
              <a:lnSpc>
                <a:spcPct val="100000"/>
              </a:lnSpc>
              <a:spcBef>
                <a:spcPts val="0"/>
              </a:spcBef>
              <a:buFontTx/>
              <a:buNone/>
              <a:defRPr sz="44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pic>
        <p:nvPicPr>
          <p:cNvPr id="8" name="Picture 7">
            <a:extLst>
              <a:ext uri="{FF2B5EF4-FFF2-40B4-BE49-F238E27FC236}">
                <a16:creationId xmlns:a16="http://schemas.microsoft.com/office/drawing/2014/main" id="{8C97A9A8-F6FC-46AC-BB99-6FFEE3EE0F3F}"/>
              </a:ext>
            </a:extLst>
          </p:cNvPr>
          <p:cNvPicPr>
            <a:picLocks noChangeAspect="1"/>
          </p:cNvPicPr>
          <p:nvPr userDrawn="1"/>
        </p:nvPicPr>
        <p:blipFill>
          <a:blip r:embed="rId4"/>
          <a:stretch>
            <a:fillRect/>
          </a:stretch>
        </p:blipFill>
        <p:spPr>
          <a:xfrm>
            <a:off x="274284" y="203301"/>
            <a:ext cx="1737134" cy="566251"/>
          </a:xfrm>
          <a:prstGeom prst="rect">
            <a:avLst/>
          </a:prstGeom>
        </p:spPr>
      </p:pic>
    </p:spTree>
    <p:extLst>
      <p:ext uri="{BB962C8B-B14F-4D97-AF65-F5344CB8AC3E}">
        <p14:creationId xmlns:p14="http://schemas.microsoft.com/office/powerpoint/2010/main" val="31832256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32B38-9135-364A-A718-BF8B4ABCB5A8}"/>
              </a:ext>
            </a:extLst>
          </p:cNvPr>
          <p:cNvPicPr>
            <a:picLocks noChangeAspect="1"/>
          </p:cNvPicPr>
          <p:nvPr userDrawn="1"/>
        </p:nvPicPr>
        <p:blipFill>
          <a:blip r:embed="rId2"/>
          <a:src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6" y="1680556"/>
            <a:ext cx="6857107" cy="2208866"/>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5" name="Text Placeholder 10">
            <a:extLst>
              <a:ext uri="{FF2B5EF4-FFF2-40B4-BE49-F238E27FC236}">
                <a16:creationId xmlns:a16="http://schemas.microsoft.com/office/drawing/2014/main" id="{A94D7126-FF10-694C-9393-4F9FBC29D34C}"/>
              </a:ext>
            </a:extLst>
          </p:cNvPr>
          <p:cNvSpPr>
            <a:spLocks noGrp="1"/>
          </p:cNvSpPr>
          <p:nvPr>
            <p:ph type="body" sz="quarter" idx="14" hasCustomPrompt="1"/>
          </p:nvPr>
        </p:nvSpPr>
        <p:spPr>
          <a:xfrm>
            <a:off x="959995" y="4195764"/>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6" name="Text Placeholder 10">
            <a:extLst>
              <a:ext uri="{FF2B5EF4-FFF2-40B4-BE49-F238E27FC236}">
                <a16:creationId xmlns:a16="http://schemas.microsoft.com/office/drawing/2014/main" id="{57DDCBF1-D8C7-DD44-BF37-E042AF88F1A4}"/>
              </a:ext>
            </a:extLst>
          </p:cNvPr>
          <p:cNvSpPr>
            <a:spLocks noGrp="1"/>
          </p:cNvSpPr>
          <p:nvPr>
            <p:ph type="body" sz="quarter" idx="19" hasCustomPrompt="1"/>
          </p:nvPr>
        </p:nvSpPr>
        <p:spPr>
          <a:xfrm>
            <a:off x="959995" y="3982627"/>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39703319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8" name="Text Placeholder 10">
            <a:extLst>
              <a:ext uri="{FF2B5EF4-FFF2-40B4-BE49-F238E27FC236}">
                <a16:creationId xmlns:a16="http://schemas.microsoft.com/office/drawing/2014/main" id="{4A50985C-610F-0D48-AD37-8E9D918EAD87}"/>
              </a:ext>
            </a:extLst>
          </p:cNvPr>
          <p:cNvSpPr>
            <a:spLocks noGrp="1"/>
          </p:cNvSpPr>
          <p:nvPr>
            <p:ph type="body" sz="quarter" idx="14" hasCustomPrompt="1"/>
          </p:nvPr>
        </p:nvSpPr>
        <p:spPr>
          <a:xfrm>
            <a:off x="457140" y="1508760"/>
            <a:ext cx="9599950" cy="793874"/>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6" name="Title 1">
            <a:extLst>
              <a:ext uri="{FF2B5EF4-FFF2-40B4-BE49-F238E27FC236}">
                <a16:creationId xmlns:a16="http://schemas.microsoft.com/office/drawing/2014/main" id="{3E2DC933-2578-674B-BDEB-690BDA359F2E}"/>
              </a:ext>
            </a:extLst>
          </p:cNvPr>
          <p:cNvSpPr>
            <a:spLocks noGrp="1"/>
          </p:cNvSpPr>
          <p:nvPr>
            <p:ph type="title" hasCustomPrompt="1"/>
          </p:nvPr>
        </p:nvSpPr>
        <p:spPr>
          <a:xfrm>
            <a:off x="457140" y="914400"/>
            <a:ext cx="9599950" cy="502920"/>
          </a:xfrm>
          <a:prstGeom prst="rect">
            <a:avLst/>
          </a:prstGeom>
        </p:spPr>
        <p:txBody>
          <a:bodyPr lIns="0" tIns="0" rIns="0" bIns="0"/>
          <a:lstStyle>
            <a:lvl1pPr>
              <a:lnSpc>
                <a:spcPct val="100000"/>
              </a:lnSpc>
              <a:defRPr sz="2500"/>
            </a:lvl1pPr>
          </a:lstStyle>
          <a:p>
            <a:r>
              <a:rPr lang="en-US" dirty="0"/>
              <a:t>Place a headline here</a:t>
            </a:r>
          </a:p>
        </p:txBody>
      </p:sp>
    </p:spTree>
    <p:extLst>
      <p:ext uri="{BB962C8B-B14F-4D97-AF65-F5344CB8AC3E}">
        <p14:creationId xmlns:p14="http://schemas.microsoft.com/office/powerpoint/2010/main" val="4065664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17FB4AA4-E5BA-CF45-AB56-71516759822A}"/>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Title 1">
            <a:extLst>
              <a:ext uri="{FF2B5EF4-FFF2-40B4-BE49-F238E27FC236}">
                <a16:creationId xmlns:a16="http://schemas.microsoft.com/office/drawing/2014/main" id="{54B39F34-120A-6B46-AAEC-2CD2998B1F6E}"/>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1" name="Text Placeholder 10">
            <a:extLst>
              <a:ext uri="{FF2B5EF4-FFF2-40B4-BE49-F238E27FC236}">
                <a16:creationId xmlns:a16="http://schemas.microsoft.com/office/drawing/2014/main" id="{CB060B97-4295-BF40-89AF-147781C5484C}"/>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0" name="Text Placeholder 19">
            <a:extLst>
              <a:ext uri="{FF2B5EF4-FFF2-40B4-BE49-F238E27FC236}">
                <a16:creationId xmlns:a16="http://schemas.microsoft.com/office/drawing/2014/main" id="{33B5776A-32AA-E149-9683-2306F99FB7FA}"/>
              </a:ext>
            </a:extLst>
          </p:cNvPr>
          <p:cNvSpPr>
            <a:spLocks noGrp="1"/>
          </p:cNvSpPr>
          <p:nvPr>
            <p:ph type="body" sz="quarter" idx="16" hasCustomPrompt="1"/>
          </p:nvPr>
        </p:nvSpPr>
        <p:spPr>
          <a:xfrm>
            <a:off x="687772" y="2703774"/>
            <a:ext cx="1925543" cy="365760"/>
          </a:xfrm>
          <a:prstGeom prst="rect">
            <a:avLst/>
          </a:prstGeom>
        </p:spPr>
        <p:txBody>
          <a:bodyPr lIns="0" tIns="0" rIns="0" bIns="0" anchor="ctr" anchorCtr="0"/>
          <a:lstStyle>
            <a:lvl1pPr marL="0" indent="-228554">
              <a:lnSpc>
                <a:spcPct val="100000"/>
              </a:lnSpc>
              <a:spcBef>
                <a:spcPts val="0"/>
              </a:spcBef>
              <a:buClr>
                <a:srgbClr val="F44607"/>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22" name="Text Placeholder 19">
            <a:extLst>
              <a:ext uri="{FF2B5EF4-FFF2-40B4-BE49-F238E27FC236}">
                <a16:creationId xmlns:a16="http://schemas.microsoft.com/office/drawing/2014/main" id="{A71B44BE-B80C-7C4C-B2C0-B1EF27FF3B4B}"/>
              </a:ext>
            </a:extLst>
          </p:cNvPr>
          <p:cNvSpPr>
            <a:spLocks noGrp="1"/>
          </p:cNvSpPr>
          <p:nvPr>
            <p:ph type="body" sz="quarter" idx="17" hasCustomPrompt="1"/>
          </p:nvPr>
        </p:nvSpPr>
        <p:spPr>
          <a:xfrm>
            <a:off x="687772"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24" name="Text Placeholder 19">
            <a:extLst>
              <a:ext uri="{FF2B5EF4-FFF2-40B4-BE49-F238E27FC236}">
                <a16:creationId xmlns:a16="http://schemas.microsoft.com/office/drawing/2014/main" id="{2A4F98E2-F399-5042-90A2-6D1D4C3190DA}"/>
              </a:ext>
            </a:extLst>
          </p:cNvPr>
          <p:cNvSpPr>
            <a:spLocks noGrp="1"/>
          </p:cNvSpPr>
          <p:nvPr>
            <p:ph type="body" sz="quarter" idx="18" hasCustomPrompt="1"/>
          </p:nvPr>
        </p:nvSpPr>
        <p:spPr>
          <a:xfrm>
            <a:off x="687772"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cxnSp>
        <p:nvCxnSpPr>
          <p:cNvPr id="33" name="Straight Connector 32">
            <a:extLst>
              <a:ext uri="{FF2B5EF4-FFF2-40B4-BE49-F238E27FC236}">
                <a16:creationId xmlns:a16="http://schemas.microsoft.com/office/drawing/2014/main" id="{96019E28-6DC0-1A47-82C5-3B873CE09438}"/>
              </a:ext>
            </a:extLst>
          </p:cNvPr>
          <p:cNvCxnSpPr>
            <a:cxnSpLocks/>
          </p:cNvCxnSpPr>
          <p:nvPr userDrawn="1"/>
        </p:nvCxnSpPr>
        <p:spPr>
          <a:xfrm>
            <a:off x="0" y="4193381"/>
            <a:ext cx="12192000"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5" name="Text Placeholder 19">
            <a:extLst>
              <a:ext uri="{FF2B5EF4-FFF2-40B4-BE49-F238E27FC236}">
                <a16:creationId xmlns:a16="http://schemas.microsoft.com/office/drawing/2014/main" id="{E156F3BF-7760-904F-BD1D-146BE59DF8EF}"/>
              </a:ext>
            </a:extLst>
          </p:cNvPr>
          <p:cNvSpPr>
            <a:spLocks noGrp="1"/>
          </p:cNvSpPr>
          <p:nvPr>
            <p:ph type="body" sz="quarter" idx="22" hasCustomPrompt="1"/>
          </p:nvPr>
        </p:nvSpPr>
        <p:spPr>
          <a:xfrm>
            <a:off x="3096539" y="2703774"/>
            <a:ext cx="1925543" cy="365760"/>
          </a:xfrm>
          <a:prstGeom prst="rect">
            <a:avLst/>
          </a:prstGeom>
        </p:spPr>
        <p:txBody>
          <a:bodyPr lIns="0" tIns="0" rIns="0" bIns="0" anchor="ctr" anchorCtr="0"/>
          <a:lstStyle>
            <a:lvl1pPr marL="0" indent="-228554">
              <a:lnSpc>
                <a:spcPct val="100000"/>
              </a:lnSpc>
              <a:spcBef>
                <a:spcPts val="0"/>
              </a:spcBef>
              <a:buClr>
                <a:schemeClr val="accent2"/>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46" name="Text Placeholder 19">
            <a:extLst>
              <a:ext uri="{FF2B5EF4-FFF2-40B4-BE49-F238E27FC236}">
                <a16:creationId xmlns:a16="http://schemas.microsoft.com/office/drawing/2014/main" id="{19D4EBF1-4D8E-3F44-8D77-62E9E1558D05}"/>
              </a:ext>
            </a:extLst>
          </p:cNvPr>
          <p:cNvSpPr>
            <a:spLocks noGrp="1"/>
          </p:cNvSpPr>
          <p:nvPr>
            <p:ph type="body" sz="quarter" idx="23" hasCustomPrompt="1"/>
          </p:nvPr>
        </p:nvSpPr>
        <p:spPr>
          <a:xfrm>
            <a:off x="3096539"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47" name="Text Placeholder 19">
            <a:extLst>
              <a:ext uri="{FF2B5EF4-FFF2-40B4-BE49-F238E27FC236}">
                <a16:creationId xmlns:a16="http://schemas.microsoft.com/office/drawing/2014/main" id="{CA358666-7A1D-944C-B0B9-EC8D7033378B}"/>
              </a:ext>
            </a:extLst>
          </p:cNvPr>
          <p:cNvSpPr>
            <a:spLocks noGrp="1"/>
          </p:cNvSpPr>
          <p:nvPr>
            <p:ph type="body" sz="quarter" idx="24" hasCustomPrompt="1"/>
          </p:nvPr>
        </p:nvSpPr>
        <p:spPr>
          <a:xfrm>
            <a:off x="3096539"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50" name="Text Placeholder 19">
            <a:extLst>
              <a:ext uri="{FF2B5EF4-FFF2-40B4-BE49-F238E27FC236}">
                <a16:creationId xmlns:a16="http://schemas.microsoft.com/office/drawing/2014/main" id="{75BE5BF7-8E40-3A4B-9008-F59B55AB0493}"/>
              </a:ext>
            </a:extLst>
          </p:cNvPr>
          <p:cNvSpPr>
            <a:spLocks noGrp="1"/>
          </p:cNvSpPr>
          <p:nvPr>
            <p:ph type="body" sz="quarter" idx="25" hasCustomPrompt="1"/>
          </p:nvPr>
        </p:nvSpPr>
        <p:spPr>
          <a:xfrm>
            <a:off x="5511765" y="2703774"/>
            <a:ext cx="1925543" cy="365760"/>
          </a:xfrm>
          <a:prstGeom prst="rect">
            <a:avLst/>
          </a:prstGeom>
        </p:spPr>
        <p:txBody>
          <a:bodyPr lIns="0" tIns="0" rIns="0" bIns="0" anchor="ctr" anchorCtr="0"/>
          <a:lstStyle>
            <a:lvl1pPr marL="0" indent="-228554">
              <a:lnSpc>
                <a:spcPct val="100000"/>
              </a:lnSpc>
              <a:spcBef>
                <a:spcPts val="0"/>
              </a:spcBef>
              <a:buClr>
                <a:schemeClr val="accent5"/>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51" name="Text Placeholder 19">
            <a:extLst>
              <a:ext uri="{FF2B5EF4-FFF2-40B4-BE49-F238E27FC236}">
                <a16:creationId xmlns:a16="http://schemas.microsoft.com/office/drawing/2014/main" id="{2E1B72F4-8090-2F44-988E-88BB6C2F4EC6}"/>
              </a:ext>
            </a:extLst>
          </p:cNvPr>
          <p:cNvSpPr>
            <a:spLocks noGrp="1"/>
          </p:cNvSpPr>
          <p:nvPr>
            <p:ph type="body" sz="quarter" idx="26" hasCustomPrompt="1"/>
          </p:nvPr>
        </p:nvSpPr>
        <p:spPr>
          <a:xfrm>
            <a:off x="5511765"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52" name="Text Placeholder 19">
            <a:extLst>
              <a:ext uri="{FF2B5EF4-FFF2-40B4-BE49-F238E27FC236}">
                <a16:creationId xmlns:a16="http://schemas.microsoft.com/office/drawing/2014/main" id="{92040999-6579-5844-9277-D3A69E5D7268}"/>
              </a:ext>
            </a:extLst>
          </p:cNvPr>
          <p:cNvSpPr>
            <a:spLocks noGrp="1"/>
          </p:cNvSpPr>
          <p:nvPr>
            <p:ph type="body" sz="quarter" idx="27" hasCustomPrompt="1"/>
          </p:nvPr>
        </p:nvSpPr>
        <p:spPr>
          <a:xfrm>
            <a:off x="5511765"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54" name="Text Placeholder 19">
            <a:extLst>
              <a:ext uri="{FF2B5EF4-FFF2-40B4-BE49-F238E27FC236}">
                <a16:creationId xmlns:a16="http://schemas.microsoft.com/office/drawing/2014/main" id="{94412C0F-F6F4-9C4C-8B6B-5F288C48908C}"/>
              </a:ext>
            </a:extLst>
          </p:cNvPr>
          <p:cNvSpPr>
            <a:spLocks noGrp="1"/>
          </p:cNvSpPr>
          <p:nvPr>
            <p:ph type="body" sz="quarter" idx="28" hasCustomPrompt="1"/>
          </p:nvPr>
        </p:nvSpPr>
        <p:spPr>
          <a:xfrm>
            <a:off x="7919371" y="2703774"/>
            <a:ext cx="1925543" cy="365760"/>
          </a:xfrm>
          <a:prstGeom prst="rect">
            <a:avLst/>
          </a:prstGeom>
        </p:spPr>
        <p:txBody>
          <a:bodyPr lIns="0" tIns="0" rIns="0" bIns="0" anchor="ctr" anchorCtr="0"/>
          <a:lstStyle>
            <a:lvl1pPr marL="0" indent="-228554">
              <a:lnSpc>
                <a:spcPct val="100000"/>
              </a:lnSpc>
              <a:spcBef>
                <a:spcPts val="0"/>
              </a:spcBef>
              <a:buClrTx/>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55" name="Text Placeholder 19">
            <a:extLst>
              <a:ext uri="{FF2B5EF4-FFF2-40B4-BE49-F238E27FC236}">
                <a16:creationId xmlns:a16="http://schemas.microsoft.com/office/drawing/2014/main" id="{750A7C67-B0DD-BF42-8032-756AD5B121B5}"/>
              </a:ext>
            </a:extLst>
          </p:cNvPr>
          <p:cNvSpPr>
            <a:spLocks noGrp="1"/>
          </p:cNvSpPr>
          <p:nvPr>
            <p:ph type="body" sz="quarter" idx="29" hasCustomPrompt="1"/>
          </p:nvPr>
        </p:nvSpPr>
        <p:spPr>
          <a:xfrm>
            <a:off x="7919371"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56" name="Text Placeholder 19">
            <a:extLst>
              <a:ext uri="{FF2B5EF4-FFF2-40B4-BE49-F238E27FC236}">
                <a16:creationId xmlns:a16="http://schemas.microsoft.com/office/drawing/2014/main" id="{9034A3C1-3589-664E-BFA7-1D81A4B4D06A}"/>
              </a:ext>
            </a:extLst>
          </p:cNvPr>
          <p:cNvSpPr>
            <a:spLocks noGrp="1"/>
          </p:cNvSpPr>
          <p:nvPr>
            <p:ph type="body" sz="quarter" idx="30" hasCustomPrompt="1"/>
          </p:nvPr>
        </p:nvSpPr>
        <p:spPr>
          <a:xfrm>
            <a:off x="7919371"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69" name="Text Placeholder 19">
            <a:extLst>
              <a:ext uri="{FF2B5EF4-FFF2-40B4-BE49-F238E27FC236}">
                <a16:creationId xmlns:a16="http://schemas.microsoft.com/office/drawing/2014/main" id="{3484AC69-26D8-184C-8833-0B7B37E3532A}"/>
              </a:ext>
            </a:extLst>
          </p:cNvPr>
          <p:cNvSpPr>
            <a:spLocks noGrp="1"/>
          </p:cNvSpPr>
          <p:nvPr>
            <p:ph type="body" sz="quarter" idx="31" hasCustomPrompt="1"/>
          </p:nvPr>
        </p:nvSpPr>
        <p:spPr>
          <a:xfrm>
            <a:off x="1853482" y="4784034"/>
            <a:ext cx="1999559" cy="365760"/>
          </a:xfrm>
          <a:prstGeom prst="rect">
            <a:avLst/>
          </a:prstGeom>
        </p:spPr>
        <p:txBody>
          <a:bodyPr lIns="0" tIns="0" rIns="0" bIns="0" anchor="ctr" anchorCtr="0"/>
          <a:lstStyle>
            <a:lvl1pPr marL="0" indent="-228554">
              <a:lnSpc>
                <a:spcPct val="100000"/>
              </a:lnSpc>
              <a:spcBef>
                <a:spcPts val="0"/>
              </a:spcBef>
              <a:buClr>
                <a:srgbClr val="F44607"/>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70" name="Text Placeholder 19">
            <a:extLst>
              <a:ext uri="{FF2B5EF4-FFF2-40B4-BE49-F238E27FC236}">
                <a16:creationId xmlns:a16="http://schemas.microsoft.com/office/drawing/2014/main" id="{F8A8F012-C063-6A42-8EC5-07B702315588}"/>
              </a:ext>
            </a:extLst>
          </p:cNvPr>
          <p:cNvSpPr>
            <a:spLocks noGrp="1"/>
          </p:cNvSpPr>
          <p:nvPr>
            <p:ph type="body" sz="quarter" idx="32" hasCustomPrompt="1"/>
          </p:nvPr>
        </p:nvSpPr>
        <p:spPr>
          <a:xfrm>
            <a:off x="1853482"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1" name="Text Placeholder 19">
            <a:extLst>
              <a:ext uri="{FF2B5EF4-FFF2-40B4-BE49-F238E27FC236}">
                <a16:creationId xmlns:a16="http://schemas.microsoft.com/office/drawing/2014/main" id="{0BA727BA-EA3E-D34E-A9A1-91F8E65135BF}"/>
              </a:ext>
            </a:extLst>
          </p:cNvPr>
          <p:cNvSpPr>
            <a:spLocks noGrp="1"/>
          </p:cNvSpPr>
          <p:nvPr>
            <p:ph type="body" sz="quarter" idx="33" hasCustomPrompt="1"/>
          </p:nvPr>
        </p:nvSpPr>
        <p:spPr>
          <a:xfrm>
            <a:off x="1853482"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2" name="Text Placeholder 19">
            <a:extLst>
              <a:ext uri="{FF2B5EF4-FFF2-40B4-BE49-F238E27FC236}">
                <a16:creationId xmlns:a16="http://schemas.microsoft.com/office/drawing/2014/main" id="{F1561949-11FD-114E-AF46-F3638203F1B1}"/>
              </a:ext>
            </a:extLst>
          </p:cNvPr>
          <p:cNvSpPr>
            <a:spLocks noGrp="1"/>
          </p:cNvSpPr>
          <p:nvPr>
            <p:ph type="body" sz="quarter" idx="34" hasCustomPrompt="1"/>
          </p:nvPr>
        </p:nvSpPr>
        <p:spPr>
          <a:xfrm>
            <a:off x="4262250" y="4784034"/>
            <a:ext cx="1925543" cy="365760"/>
          </a:xfrm>
          <a:prstGeom prst="rect">
            <a:avLst/>
          </a:prstGeom>
        </p:spPr>
        <p:txBody>
          <a:bodyPr lIns="0" tIns="0" rIns="0" bIns="0" anchor="ctr" anchorCtr="0"/>
          <a:lstStyle>
            <a:lvl1pPr marL="0" indent="-228554">
              <a:lnSpc>
                <a:spcPct val="100000"/>
              </a:lnSpc>
              <a:spcBef>
                <a:spcPts val="0"/>
              </a:spcBef>
              <a:buClr>
                <a:schemeClr val="accent2"/>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73" name="Text Placeholder 19">
            <a:extLst>
              <a:ext uri="{FF2B5EF4-FFF2-40B4-BE49-F238E27FC236}">
                <a16:creationId xmlns:a16="http://schemas.microsoft.com/office/drawing/2014/main" id="{D7DFD58F-9460-1D41-9A78-43DCDF76A0BF}"/>
              </a:ext>
            </a:extLst>
          </p:cNvPr>
          <p:cNvSpPr>
            <a:spLocks noGrp="1"/>
          </p:cNvSpPr>
          <p:nvPr>
            <p:ph type="body" sz="quarter" idx="35" hasCustomPrompt="1"/>
          </p:nvPr>
        </p:nvSpPr>
        <p:spPr>
          <a:xfrm>
            <a:off x="4262250"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4" name="Text Placeholder 19">
            <a:extLst>
              <a:ext uri="{FF2B5EF4-FFF2-40B4-BE49-F238E27FC236}">
                <a16:creationId xmlns:a16="http://schemas.microsoft.com/office/drawing/2014/main" id="{ADAF9691-246E-9045-97C3-DB49D5A9625B}"/>
              </a:ext>
            </a:extLst>
          </p:cNvPr>
          <p:cNvSpPr>
            <a:spLocks noGrp="1"/>
          </p:cNvSpPr>
          <p:nvPr>
            <p:ph type="body" sz="quarter" idx="36" hasCustomPrompt="1"/>
          </p:nvPr>
        </p:nvSpPr>
        <p:spPr>
          <a:xfrm>
            <a:off x="4262250"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5" name="Text Placeholder 19">
            <a:extLst>
              <a:ext uri="{FF2B5EF4-FFF2-40B4-BE49-F238E27FC236}">
                <a16:creationId xmlns:a16="http://schemas.microsoft.com/office/drawing/2014/main" id="{5E0DCADD-D859-BD47-B702-875730BA8E18}"/>
              </a:ext>
            </a:extLst>
          </p:cNvPr>
          <p:cNvSpPr>
            <a:spLocks noGrp="1"/>
          </p:cNvSpPr>
          <p:nvPr>
            <p:ph type="body" sz="quarter" idx="37" hasCustomPrompt="1"/>
          </p:nvPr>
        </p:nvSpPr>
        <p:spPr>
          <a:xfrm>
            <a:off x="6677476" y="4784034"/>
            <a:ext cx="1925543" cy="365760"/>
          </a:xfrm>
          <a:prstGeom prst="rect">
            <a:avLst/>
          </a:prstGeom>
        </p:spPr>
        <p:txBody>
          <a:bodyPr lIns="0" tIns="0" rIns="0" bIns="0" anchor="ctr" anchorCtr="0"/>
          <a:lstStyle>
            <a:lvl1pPr marL="0" indent="-228554">
              <a:lnSpc>
                <a:spcPct val="100000"/>
              </a:lnSpc>
              <a:spcBef>
                <a:spcPts val="0"/>
              </a:spcBef>
              <a:buClr>
                <a:schemeClr val="accent5"/>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76" name="Text Placeholder 19">
            <a:extLst>
              <a:ext uri="{FF2B5EF4-FFF2-40B4-BE49-F238E27FC236}">
                <a16:creationId xmlns:a16="http://schemas.microsoft.com/office/drawing/2014/main" id="{D522DD3C-2FF0-1D4E-AE06-D3261B9672A2}"/>
              </a:ext>
            </a:extLst>
          </p:cNvPr>
          <p:cNvSpPr>
            <a:spLocks noGrp="1"/>
          </p:cNvSpPr>
          <p:nvPr>
            <p:ph type="body" sz="quarter" idx="38" hasCustomPrompt="1"/>
          </p:nvPr>
        </p:nvSpPr>
        <p:spPr>
          <a:xfrm>
            <a:off x="6677476"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7" name="Text Placeholder 19">
            <a:extLst>
              <a:ext uri="{FF2B5EF4-FFF2-40B4-BE49-F238E27FC236}">
                <a16:creationId xmlns:a16="http://schemas.microsoft.com/office/drawing/2014/main" id="{D93EFED9-E68C-C541-AEFA-13CD8E686007}"/>
              </a:ext>
            </a:extLst>
          </p:cNvPr>
          <p:cNvSpPr>
            <a:spLocks noGrp="1"/>
          </p:cNvSpPr>
          <p:nvPr>
            <p:ph type="body" sz="quarter" idx="39" hasCustomPrompt="1"/>
          </p:nvPr>
        </p:nvSpPr>
        <p:spPr>
          <a:xfrm>
            <a:off x="6677476"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8" name="Text Placeholder 19">
            <a:extLst>
              <a:ext uri="{FF2B5EF4-FFF2-40B4-BE49-F238E27FC236}">
                <a16:creationId xmlns:a16="http://schemas.microsoft.com/office/drawing/2014/main" id="{93BB7ADD-7C76-234A-A10D-CD300E6B4F81}"/>
              </a:ext>
            </a:extLst>
          </p:cNvPr>
          <p:cNvSpPr>
            <a:spLocks noGrp="1"/>
          </p:cNvSpPr>
          <p:nvPr>
            <p:ph type="body" sz="quarter" idx="40" hasCustomPrompt="1"/>
          </p:nvPr>
        </p:nvSpPr>
        <p:spPr>
          <a:xfrm>
            <a:off x="9085082" y="4784034"/>
            <a:ext cx="1925543" cy="365760"/>
          </a:xfrm>
          <a:prstGeom prst="rect">
            <a:avLst/>
          </a:prstGeom>
        </p:spPr>
        <p:txBody>
          <a:bodyPr lIns="0" tIns="0" rIns="0" bIns="0" anchor="ctr" anchorCtr="0"/>
          <a:lstStyle>
            <a:lvl1pPr marL="0" indent="-228554">
              <a:lnSpc>
                <a:spcPct val="100000"/>
              </a:lnSpc>
              <a:spcBef>
                <a:spcPts val="0"/>
              </a:spcBef>
              <a:buClrTx/>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79" name="Text Placeholder 19">
            <a:extLst>
              <a:ext uri="{FF2B5EF4-FFF2-40B4-BE49-F238E27FC236}">
                <a16:creationId xmlns:a16="http://schemas.microsoft.com/office/drawing/2014/main" id="{527F7FE7-8CC5-D646-8DAE-1DD446C11C6C}"/>
              </a:ext>
            </a:extLst>
          </p:cNvPr>
          <p:cNvSpPr>
            <a:spLocks noGrp="1"/>
          </p:cNvSpPr>
          <p:nvPr>
            <p:ph type="body" sz="quarter" idx="41" hasCustomPrompt="1"/>
          </p:nvPr>
        </p:nvSpPr>
        <p:spPr>
          <a:xfrm>
            <a:off x="9085082"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80" name="Text Placeholder 19">
            <a:extLst>
              <a:ext uri="{FF2B5EF4-FFF2-40B4-BE49-F238E27FC236}">
                <a16:creationId xmlns:a16="http://schemas.microsoft.com/office/drawing/2014/main" id="{9FADA41E-C858-9D4A-AD4B-027219161CA7}"/>
              </a:ext>
            </a:extLst>
          </p:cNvPr>
          <p:cNvSpPr>
            <a:spLocks noGrp="1"/>
          </p:cNvSpPr>
          <p:nvPr>
            <p:ph type="body" sz="quarter" idx="42" hasCustomPrompt="1"/>
          </p:nvPr>
        </p:nvSpPr>
        <p:spPr>
          <a:xfrm>
            <a:off x="9085082"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Tree>
    <p:extLst>
      <p:ext uri="{BB962C8B-B14F-4D97-AF65-F5344CB8AC3E}">
        <p14:creationId xmlns:p14="http://schemas.microsoft.com/office/powerpoint/2010/main" val="399115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eam_Photos">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FE54C3E-9D98-FB48-8893-0CF21E3EFBF8}"/>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2" name="Title 1">
            <a:extLst>
              <a:ext uri="{FF2B5EF4-FFF2-40B4-BE49-F238E27FC236}">
                <a16:creationId xmlns:a16="http://schemas.microsoft.com/office/drawing/2014/main" id="{41383F0B-0EF2-4641-BC67-B4D9383FF97D}"/>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23" name="Text Placeholder 10">
            <a:extLst>
              <a:ext uri="{FF2B5EF4-FFF2-40B4-BE49-F238E27FC236}">
                <a16:creationId xmlns:a16="http://schemas.microsoft.com/office/drawing/2014/main" id="{D00496B6-7358-6740-B282-21C66B6E9491}"/>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4" name="Picture Placeholder 6">
            <a:extLst>
              <a:ext uri="{FF2B5EF4-FFF2-40B4-BE49-F238E27FC236}">
                <a16:creationId xmlns:a16="http://schemas.microsoft.com/office/drawing/2014/main" id="{AA8B664F-494D-D045-890E-D57B5DD76C22}"/>
              </a:ext>
            </a:extLst>
          </p:cNvPr>
          <p:cNvSpPr>
            <a:spLocks noGrp="1"/>
          </p:cNvSpPr>
          <p:nvPr>
            <p:ph type="pic" sz="quarter" idx="17" hasCustomPrompt="1"/>
          </p:nvPr>
        </p:nvSpPr>
        <p:spPr>
          <a:xfrm>
            <a:off x="457140"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0" name="Picture Placeholder 6">
            <a:extLst>
              <a:ext uri="{FF2B5EF4-FFF2-40B4-BE49-F238E27FC236}">
                <a16:creationId xmlns:a16="http://schemas.microsoft.com/office/drawing/2014/main" id="{D9C59B69-7F85-F542-B6D7-66A66B6AEE1E}"/>
              </a:ext>
            </a:extLst>
          </p:cNvPr>
          <p:cNvSpPr>
            <a:spLocks noGrp="1"/>
          </p:cNvSpPr>
          <p:nvPr>
            <p:ph type="pic" sz="quarter" idx="29" hasCustomPrompt="1"/>
          </p:nvPr>
        </p:nvSpPr>
        <p:spPr>
          <a:xfrm>
            <a:off x="9279951"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2" name="Picture Placeholder 6">
            <a:extLst>
              <a:ext uri="{FF2B5EF4-FFF2-40B4-BE49-F238E27FC236}">
                <a16:creationId xmlns:a16="http://schemas.microsoft.com/office/drawing/2014/main" id="{1A748798-CFEA-664B-B508-1D2B7EF74E15}"/>
              </a:ext>
            </a:extLst>
          </p:cNvPr>
          <p:cNvSpPr>
            <a:spLocks noGrp="1"/>
          </p:cNvSpPr>
          <p:nvPr>
            <p:ph type="pic" sz="quarter" idx="30" hasCustomPrompt="1"/>
          </p:nvPr>
        </p:nvSpPr>
        <p:spPr>
          <a:xfrm>
            <a:off x="6339014"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3" name="Picture Placeholder 6">
            <a:extLst>
              <a:ext uri="{FF2B5EF4-FFF2-40B4-BE49-F238E27FC236}">
                <a16:creationId xmlns:a16="http://schemas.microsoft.com/office/drawing/2014/main" id="{C87A58AD-D4C0-D949-B2CA-F7F7B63799A2}"/>
              </a:ext>
            </a:extLst>
          </p:cNvPr>
          <p:cNvSpPr>
            <a:spLocks noGrp="1"/>
          </p:cNvSpPr>
          <p:nvPr>
            <p:ph type="pic" sz="quarter" idx="31" hasCustomPrompt="1"/>
          </p:nvPr>
        </p:nvSpPr>
        <p:spPr>
          <a:xfrm>
            <a:off x="3398077"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43" name="Text Placeholder 10">
            <a:extLst>
              <a:ext uri="{FF2B5EF4-FFF2-40B4-BE49-F238E27FC236}">
                <a16:creationId xmlns:a16="http://schemas.microsoft.com/office/drawing/2014/main" id="{89848E00-7646-C241-8278-99E54EF968D8}"/>
              </a:ext>
            </a:extLst>
          </p:cNvPr>
          <p:cNvSpPr>
            <a:spLocks noGrp="1"/>
          </p:cNvSpPr>
          <p:nvPr>
            <p:ph type="body" sz="quarter" idx="14" hasCustomPrompt="1"/>
          </p:nvPr>
        </p:nvSpPr>
        <p:spPr>
          <a:xfrm>
            <a:off x="457140"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47" name="Text Placeholder 10">
            <a:extLst>
              <a:ext uri="{FF2B5EF4-FFF2-40B4-BE49-F238E27FC236}">
                <a16:creationId xmlns:a16="http://schemas.microsoft.com/office/drawing/2014/main" id="{727DC66D-450E-D946-BA5E-0AB0DC978F44}"/>
              </a:ext>
            </a:extLst>
          </p:cNvPr>
          <p:cNvSpPr>
            <a:spLocks noGrp="1"/>
          </p:cNvSpPr>
          <p:nvPr>
            <p:ph type="body" sz="quarter" idx="19" hasCustomPrompt="1"/>
          </p:nvPr>
        </p:nvSpPr>
        <p:spPr>
          <a:xfrm>
            <a:off x="457140"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3" name="Text Placeholder 10">
            <a:extLst>
              <a:ext uri="{FF2B5EF4-FFF2-40B4-BE49-F238E27FC236}">
                <a16:creationId xmlns:a16="http://schemas.microsoft.com/office/drawing/2014/main" id="{6E830B0A-DBC3-CF44-BAF8-4EEDB470189A}"/>
              </a:ext>
            </a:extLst>
          </p:cNvPr>
          <p:cNvSpPr>
            <a:spLocks noGrp="1"/>
          </p:cNvSpPr>
          <p:nvPr>
            <p:ph type="body" sz="quarter" idx="32" hasCustomPrompt="1"/>
          </p:nvPr>
        </p:nvSpPr>
        <p:spPr>
          <a:xfrm>
            <a:off x="3398077"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4" name="Text Placeholder 10">
            <a:extLst>
              <a:ext uri="{FF2B5EF4-FFF2-40B4-BE49-F238E27FC236}">
                <a16:creationId xmlns:a16="http://schemas.microsoft.com/office/drawing/2014/main" id="{3F0C81EE-035F-7240-823A-579A418A6AEB}"/>
              </a:ext>
            </a:extLst>
          </p:cNvPr>
          <p:cNvSpPr>
            <a:spLocks noGrp="1"/>
          </p:cNvSpPr>
          <p:nvPr>
            <p:ph type="body" sz="quarter" idx="33" hasCustomPrompt="1"/>
          </p:nvPr>
        </p:nvSpPr>
        <p:spPr>
          <a:xfrm>
            <a:off x="3398077"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5" name="Text Placeholder 10">
            <a:extLst>
              <a:ext uri="{FF2B5EF4-FFF2-40B4-BE49-F238E27FC236}">
                <a16:creationId xmlns:a16="http://schemas.microsoft.com/office/drawing/2014/main" id="{9A2AFE26-E8B0-C243-AF58-3A65B3E766EA}"/>
              </a:ext>
            </a:extLst>
          </p:cNvPr>
          <p:cNvSpPr>
            <a:spLocks noGrp="1"/>
          </p:cNvSpPr>
          <p:nvPr>
            <p:ph type="body" sz="quarter" idx="34" hasCustomPrompt="1"/>
          </p:nvPr>
        </p:nvSpPr>
        <p:spPr>
          <a:xfrm>
            <a:off x="6339014"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6" name="Text Placeholder 10">
            <a:extLst>
              <a:ext uri="{FF2B5EF4-FFF2-40B4-BE49-F238E27FC236}">
                <a16:creationId xmlns:a16="http://schemas.microsoft.com/office/drawing/2014/main" id="{88F10DB4-D420-5B48-B68F-7EF7FD24C77C}"/>
              </a:ext>
            </a:extLst>
          </p:cNvPr>
          <p:cNvSpPr>
            <a:spLocks noGrp="1"/>
          </p:cNvSpPr>
          <p:nvPr>
            <p:ph type="body" sz="quarter" idx="35" hasCustomPrompt="1"/>
          </p:nvPr>
        </p:nvSpPr>
        <p:spPr>
          <a:xfrm>
            <a:off x="6339014"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7" name="Text Placeholder 10">
            <a:extLst>
              <a:ext uri="{FF2B5EF4-FFF2-40B4-BE49-F238E27FC236}">
                <a16:creationId xmlns:a16="http://schemas.microsoft.com/office/drawing/2014/main" id="{ECFB365E-04D7-4F4A-A5D0-AC87BB91190E}"/>
              </a:ext>
            </a:extLst>
          </p:cNvPr>
          <p:cNvSpPr>
            <a:spLocks noGrp="1"/>
          </p:cNvSpPr>
          <p:nvPr>
            <p:ph type="body" sz="quarter" idx="36" hasCustomPrompt="1"/>
          </p:nvPr>
        </p:nvSpPr>
        <p:spPr>
          <a:xfrm>
            <a:off x="9279951"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8" name="Text Placeholder 10">
            <a:extLst>
              <a:ext uri="{FF2B5EF4-FFF2-40B4-BE49-F238E27FC236}">
                <a16:creationId xmlns:a16="http://schemas.microsoft.com/office/drawing/2014/main" id="{BA53CC7B-E30C-7746-842D-0CCB28958659}"/>
              </a:ext>
            </a:extLst>
          </p:cNvPr>
          <p:cNvSpPr>
            <a:spLocks noGrp="1"/>
          </p:cNvSpPr>
          <p:nvPr>
            <p:ph type="body" sz="quarter" idx="37" hasCustomPrompt="1"/>
          </p:nvPr>
        </p:nvSpPr>
        <p:spPr>
          <a:xfrm>
            <a:off x="9279951"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3046510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Team_Photo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AF35648-E0F4-D345-BF2D-69F1137321C4}"/>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2" name="Title 1">
            <a:extLst>
              <a:ext uri="{FF2B5EF4-FFF2-40B4-BE49-F238E27FC236}">
                <a16:creationId xmlns:a16="http://schemas.microsoft.com/office/drawing/2014/main" id="{41383F0B-0EF2-4641-BC67-B4D9383FF97D}"/>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23" name="Text Placeholder 10">
            <a:extLst>
              <a:ext uri="{FF2B5EF4-FFF2-40B4-BE49-F238E27FC236}">
                <a16:creationId xmlns:a16="http://schemas.microsoft.com/office/drawing/2014/main" id="{D00496B6-7358-6740-B282-21C66B6E9491}"/>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4" name="Picture Placeholder 6">
            <a:extLst>
              <a:ext uri="{FF2B5EF4-FFF2-40B4-BE49-F238E27FC236}">
                <a16:creationId xmlns:a16="http://schemas.microsoft.com/office/drawing/2014/main" id="{AA8B664F-494D-D045-890E-D57B5DD76C22}"/>
              </a:ext>
            </a:extLst>
          </p:cNvPr>
          <p:cNvSpPr>
            <a:spLocks noGrp="1"/>
          </p:cNvSpPr>
          <p:nvPr>
            <p:ph type="pic" sz="quarter" idx="17" hasCustomPrompt="1"/>
          </p:nvPr>
        </p:nvSpPr>
        <p:spPr>
          <a:xfrm>
            <a:off x="457140"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43" name="Text Placeholder 10">
            <a:extLst>
              <a:ext uri="{FF2B5EF4-FFF2-40B4-BE49-F238E27FC236}">
                <a16:creationId xmlns:a16="http://schemas.microsoft.com/office/drawing/2014/main" id="{89848E00-7646-C241-8278-99E54EF968D8}"/>
              </a:ext>
            </a:extLst>
          </p:cNvPr>
          <p:cNvSpPr>
            <a:spLocks noGrp="1"/>
          </p:cNvSpPr>
          <p:nvPr>
            <p:ph type="body" sz="quarter" idx="14" hasCustomPrompt="1"/>
          </p:nvPr>
        </p:nvSpPr>
        <p:spPr>
          <a:xfrm>
            <a:off x="1919990"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47" name="Text Placeholder 10">
            <a:extLst>
              <a:ext uri="{FF2B5EF4-FFF2-40B4-BE49-F238E27FC236}">
                <a16:creationId xmlns:a16="http://schemas.microsoft.com/office/drawing/2014/main" id="{727DC66D-450E-D946-BA5E-0AB0DC978F44}"/>
              </a:ext>
            </a:extLst>
          </p:cNvPr>
          <p:cNvSpPr>
            <a:spLocks noGrp="1"/>
          </p:cNvSpPr>
          <p:nvPr>
            <p:ph type="body" sz="quarter" idx="19" hasCustomPrompt="1"/>
          </p:nvPr>
        </p:nvSpPr>
        <p:spPr>
          <a:xfrm>
            <a:off x="1919990"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74" name="Picture Placeholder 6">
            <a:extLst>
              <a:ext uri="{FF2B5EF4-FFF2-40B4-BE49-F238E27FC236}">
                <a16:creationId xmlns:a16="http://schemas.microsoft.com/office/drawing/2014/main" id="{AACA213E-CC75-0241-94E9-BE6AC1F942B0}"/>
              </a:ext>
            </a:extLst>
          </p:cNvPr>
          <p:cNvSpPr>
            <a:spLocks noGrp="1"/>
          </p:cNvSpPr>
          <p:nvPr>
            <p:ph type="pic" sz="quarter" idx="29" hasCustomPrompt="1"/>
          </p:nvPr>
        </p:nvSpPr>
        <p:spPr>
          <a:xfrm>
            <a:off x="3278553"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75" name="Text Placeholder 10">
            <a:extLst>
              <a:ext uri="{FF2B5EF4-FFF2-40B4-BE49-F238E27FC236}">
                <a16:creationId xmlns:a16="http://schemas.microsoft.com/office/drawing/2014/main" id="{54B1C0A3-2DDC-4E40-81B3-BAE7B7412E2E}"/>
              </a:ext>
            </a:extLst>
          </p:cNvPr>
          <p:cNvSpPr>
            <a:spLocks noGrp="1"/>
          </p:cNvSpPr>
          <p:nvPr>
            <p:ph type="body" sz="quarter" idx="30" hasCustomPrompt="1"/>
          </p:nvPr>
        </p:nvSpPr>
        <p:spPr>
          <a:xfrm>
            <a:off x="4741403"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76" name="Text Placeholder 10">
            <a:extLst>
              <a:ext uri="{FF2B5EF4-FFF2-40B4-BE49-F238E27FC236}">
                <a16:creationId xmlns:a16="http://schemas.microsoft.com/office/drawing/2014/main" id="{22C10952-5D5C-E74F-A472-C6CDACF72DB2}"/>
              </a:ext>
            </a:extLst>
          </p:cNvPr>
          <p:cNvSpPr>
            <a:spLocks noGrp="1"/>
          </p:cNvSpPr>
          <p:nvPr>
            <p:ph type="body" sz="quarter" idx="31" hasCustomPrompt="1"/>
          </p:nvPr>
        </p:nvSpPr>
        <p:spPr>
          <a:xfrm>
            <a:off x="4741403"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77" name="Picture Placeholder 6">
            <a:extLst>
              <a:ext uri="{FF2B5EF4-FFF2-40B4-BE49-F238E27FC236}">
                <a16:creationId xmlns:a16="http://schemas.microsoft.com/office/drawing/2014/main" id="{B1E553F2-8954-DF4E-BB0E-82F527E9E172}"/>
              </a:ext>
            </a:extLst>
          </p:cNvPr>
          <p:cNvSpPr>
            <a:spLocks noGrp="1"/>
          </p:cNvSpPr>
          <p:nvPr>
            <p:ph type="pic" sz="quarter" idx="32" hasCustomPrompt="1"/>
          </p:nvPr>
        </p:nvSpPr>
        <p:spPr>
          <a:xfrm>
            <a:off x="6099966"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78" name="Text Placeholder 10">
            <a:extLst>
              <a:ext uri="{FF2B5EF4-FFF2-40B4-BE49-F238E27FC236}">
                <a16:creationId xmlns:a16="http://schemas.microsoft.com/office/drawing/2014/main" id="{CC922126-EEE0-AA49-98E9-DC06495CEC8F}"/>
              </a:ext>
            </a:extLst>
          </p:cNvPr>
          <p:cNvSpPr>
            <a:spLocks noGrp="1"/>
          </p:cNvSpPr>
          <p:nvPr>
            <p:ph type="body" sz="quarter" idx="33" hasCustomPrompt="1"/>
          </p:nvPr>
        </p:nvSpPr>
        <p:spPr>
          <a:xfrm>
            <a:off x="7562816"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79" name="Text Placeholder 10">
            <a:extLst>
              <a:ext uri="{FF2B5EF4-FFF2-40B4-BE49-F238E27FC236}">
                <a16:creationId xmlns:a16="http://schemas.microsoft.com/office/drawing/2014/main" id="{14A2C390-8FE2-C342-8E2A-AE4C4F256682}"/>
              </a:ext>
            </a:extLst>
          </p:cNvPr>
          <p:cNvSpPr>
            <a:spLocks noGrp="1"/>
          </p:cNvSpPr>
          <p:nvPr>
            <p:ph type="body" sz="quarter" idx="34" hasCustomPrompt="1"/>
          </p:nvPr>
        </p:nvSpPr>
        <p:spPr>
          <a:xfrm>
            <a:off x="7562816"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0" name="Picture Placeholder 6">
            <a:extLst>
              <a:ext uri="{FF2B5EF4-FFF2-40B4-BE49-F238E27FC236}">
                <a16:creationId xmlns:a16="http://schemas.microsoft.com/office/drawing/2014/main" id="{FFFAD7A5-01AE-934A-B9F2-8F3EB2FEAD36}"/>
              </a:ext>
            </a:extLst>
          </p:cNvPr>
          <p:cNvSpPr>
            <a:spLocks noGrp="1"/>
          </p:cNvSpPr>
          <p:nvPr>
            <p:ph type="pic" sz="quarter" idx="35" hasCustomPrompt="1"/>
          </p:nvPr>
        </p:nvSpPr>
        <p:spPr>
          <a:xfrm>
            <a:off x="8921379"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1" name="Text Placeholder 10">
            <a:extLst>
              <a:ext uri="{FF2B5EF4-FFF2-40B4-BE49-F238E27FC236}">
                <a16:creationId xmlns:a16="http://schemas.microsoft.com/office/drawing/2014/main" id="{BAC11EA6-BC28-034A-992C-E391085BF11C}"/>
              </a:ext>
            </a:extLst>
          </p:cNvPr>
          <p:cNvSpPr>
            <a:spLocks noGrp="1"/>
          </p:cNvSpPr>
          <p:nvPr>
            <p:ph type="body" sz="quarter" idx="36" hasCustomPrompt="1"/>
          </p:nvPr>
        </p:nvSpPr>
        <p:spPr>
          <a:xfrm>
            <a:off x="10384229"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2" name="Text Placeholder 10">
            <a:extLst>
              <a:ext uri="{FF2B5EF4-FFF2-40B4-BE49-F238E27FC236}">
                <a16:creationId xmlns:a16="http://schemas.microsoft.com/office/drawing/2014/main" id="{52C238A4-C590-7943-926D-0AEFAFBD445E}"/>
              </a:ext>
            </a:extLst>
          </p:cNvPr>
          <p:cNvSpPr>
            <a:spLocks noGrp="1"/>
          </p:cNvSpPr>
          <p:nvPr>
            <p:ph type="body" sz="quarter" idx="37" hasCustomPrompt="1"/>
          </p:nvPr>
        </p:nvSpPr>
        <p:spPr>
          <a:xfrm>
            <a:off x="10384229"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3" name="Picture Placeholder 6">
            <a:extLst>
              <a:ext uri="{FF2B5EF4-FFF2-40B4-BE49-F238E27FC236}">
                <a16:creationId xmlns:a16="http://schemas.microsoft.com/office/drawing/2014/main" id="{22CC2017-7DA5-3A49-A509-C605D956C35E}"/>
              </a:ext>
            </a:extLst>
          </p:cNvPr>
          <p:cNvSpPr>
            <a:spLocks noGrp="1"/>
          </p:cNvSpPr>
          <p:nvPr>
            <p:ph type="pic" sz="quarter" idx="38" hasCustomPrompt="1"/>
          </p:nvPr>
        </p:nvSpPr>
        <p:spPr>
          <a:xfrm>
            <a:off x="457140"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4" name="Text Placeholder 10">
            <a:extLst>
              <a:ext uri="{FF2B5EF4-FFF2-40B4-BE49-F238E27FC236}">
                <a16:creationId xmlns:a16="http://schemas.microsoft.com/office/drawing/2014/main" id="{AD7454E8-200F-5E42-AEE8-ABEE68C24600}"/>
              </a:ext>
            </a:extLst>
          </p:cNvPr>
          <p:cNvSpPr>
            <a:spLocks noGrp="1"/>
          </p:cNvSpPr>
          <p:nvPr>
            <p:ph type="body" sz="quarter" idx="39" hasCustomPrompt="1"/>
          </p:nvPr>
        </p:nvSpPr>
        <p:spPr>
          <a:xfrm>
            <a:off x="1919990"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5" name="Text Placeholder 10">
            <a:extLst>
              <a:ext uri="{FF2B5EF4-FFF2-40B4-BE49-F238E27FC236}">
                <a16:creationId xmlns:a16="http://schemas.microsoft.com/office/drawing/2014/main" id="{FB75A7D9-98F7-4A41-981E-13D346906AF5}"/>
              </a:ext>
            </a:extLst>
          </p:cNvPr>
          <p:cNvSpPr>
            <a:spLocks noGrp="1"/>
          </p:cNvSpPr>
          <p:nvPr>
            <p:ph type="body" sz="quarter" idx="40" hasCustomPrompt="1"/>
          </p:nvPr>
        </p:nvSpPr>
        <p:spPr>
          <a:xfrm>
            <a:off x="1919990"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6" name="Picture Placeholder 6">
            <a:extLst>
              <a:ext uri="{FF2B5EF4-FFF2-40B4-BE49-F238E27FC236}">
                <a16:creationId xmlns:a16="http://schemas.microsoft.com/office/drawing/2014/main" id="{B2559D1E-2B2A-DC48-B771-948507413740}"/>
              </a:ext>
            </a:extLst>
          </p:cNvPr>
          <p:cNvSpPr>
            <a:spLocks noGrp="1"/>
          </p:cNvSpPr>
          <p:nvPr>
            <p:ph type="pic" sz="quarter" idx="41" hasCustomPrompt="1"/>
          </p:nvPr>
        </p:nvSpPr>
        <p:spPr>
          <a:xfrm>
            <a:off x="3278553"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7" name="Text Placeholder 10">
            <a:extLst>
              <a:ext uri="{FF2B5EF4-FFF2-40B4-BE49-F238E27FC236}">
                <a16:creationId xmlns:a16="http://schemas.microsoft.com/office/drawing/2014/main" id="{E68CABBA-1CB3-F740-A1F6-11977BD68836}"/>
              </a:ext>
            </a:extLst>
          </p:cNvPr>
          <p:cNvSpPr>
            <a:spLocks noGrp="1"/>
          </p:cNvSpPr>
          <p:nvPr>
            <p:ph type="body" sz="quarter" idx="42" hasCustomPrompt="1"/>
          </p:nvPr>
        </p:nvSpPr>
        <p:spPr>
          <a:xfrm>
            <a:off x="4741403"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8" name="Text Placeholder 10">
            <a:extLst>
              <a:ext uri="{FF2B5EF4-FFF2-40B4-BE49-F238E27FC236}">
                <a16:creationId xmlns:a16="http://schemas.microsoft.com/office/drawing/2014/main" id="{20750EB2-D28C-D749-BAAD-62EDBA89BDFD}"/>
              </a:ext>
            </a:extLst>
          </p:cNvPr>
          <p:cNvSpPr>
            <a:spLocks noGrp="1"/>
          </p:cNvSpPr>
          <p:nvPr>
            <p:ph type="body" sz="quarter" idx="43" hasCustomPrompt="1"/>
          </p:nvPr>
        </p:nvSpPr>
        <p:spPr>
          <a:xfrm>
            <a:off x="4741403"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9" name="Picture Placeholder 6">
            <a:extLst>
              <a:ext uri="{FF2B5EF4-FFF2-40B4-BE49-F238E27FC236}">
                <a16:creationId xmlns:a16="http://schemas.microsoft.com/office/drawing/2014/main" id="{81CF9A67-1D62-544D-A844-411C141C39FC}"/>
              </a:ext>
            </a:extLst>
          </p:cNvPr>
          <p:cNvSpPr>
            <a:spLocks noGrp="1"/>
          </p:cNvSpPr>
          <p:nvPr>
            <p:ph type="pic" sz="quarter" idx="44" hasCustomPrompt="1"/>
          </p:nvPr>
        </p:nvSpPr>
        <p:spPr>
          <a:xfrm>
            <a:off x="6099966"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90" name="Text Placeholder 10">
            <a:extLst>
              <a:ext uri="{FF2B5EF4-FFF2-40B4-BE49-F238E27FC236}">
                <a16:creationId xmlns:a16="http://schemas.microsoft.com/office/drawing/2014/main" id="{507726F0-1D07-AD49-82C9-068E4EE3F3A3}"/>
              </a:ext>
            </a:extLst>
          </p:cNvPr>
          <p:cNvSpPr>
            <a:spLocks noGrp="1"/>
          </p:cNvSpPr>
          <p:nvPr>
            <p:ph type="body" sz="quarter" idx="45" hasCustomPrompt="1"/>
          </p:nvPr>
        </p:nvSpPr>
        <p:spPr>
          <a:xfrm>
            <a:off x="7562816"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91" name="Text Placeholder 10">
            <a:extLst>
              <a:ext uri="{FF2B5EF4-FFF2-40B4-BE49-F238E27FC236}">
                <a16:creationId xmlns:a16="http://schemas.microsoft.com/office/drawing/2014/main" id="{AB64FF52-56BF-E047-A7E4-D8101EB89412}"/>
              </a:ext>
            </a:extLst>
          </p:cNvPr>
          <p:cNvSpPr>
            <a:spLocks noGrp="1"/>
          </p:cNvSpPr>
          <p:nvPr>
            <p:ph type="body" sz="quarter" idx="46" hasCustomPrompt="1"/>
          </p:nvPr>
        </p:nvSpPr>
        <p:spPr>
          <a:xfrm>
            <a:off x="7562816"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92" name="Picture Placeholder 6">
            <a:extLst>
              <a:ext uri="{FF2B5EF4-FFF2-40B4-BE49-F238E27FC236}">
                <a16:creationId xmlns:a16="http://schemas.microsoft.com/office/drawing/2014/main" id="{80D76F05-7D55-F24A-AE8C-7B7A9719F0CF}"/>
              </a:ext>
            </a:extLst>
          </p:cNvPr>
          <p:cNvSpPr>
            <a:spLocks noGrp="1"/>
          </p:cNvSpPr>
          <p:nvPr>
            <p:ph type="pic" sz="quarter" idx="47" hasCustomPrompt="1"/>
          </p:nvPr>
        </p:nvSpPr>
        <p:spPr>
          <a:xfrm>
            <a:off x="8921379"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93" name="Text Placeholder 10">
            <a:extLst>
              <a:ext uri="{FF2B5EF4-FFF2-40B4-BE49-F238E27FC236}">
                <a16:creationId xmlns:a16="http://schemas.microsoft.com/office/drawing/2014/main" id="{1D85AA7C-A645-7640-B571-B71D723A5F93}"/>
              </a:ext>
            </a:extLst>
          </p:cNvPr>
          <p:cNvSpPr>
            <a:spLocks noGrp="1"/>
          </p:cNvSpPr>
          <p:nvPr>
            <p:ph type="body" sz="quarter" idx="48" hasCustomPrompt="1"/>
          </p:nvPr>
        </p:nvSpPr>
        <p:spPr>
          <a:xfrm>
            <a:off x="10384229"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94" name="Text Placeholder 10">
            <a:extLst>
              <a:ext uri="{FF2B5EF4-FFF2-40B4-BE49-F238E27FC236}">
                <a16:creationId xmlns:a16="http://schemas.microsoft.com/office/drawing/2014/main" id="{3F0E7DE7-29EC-D14D-8609-624AF56ACB33}"/>
              </a:ext>
            </a:extLst>
          </p:cNvPr>
          <p:cNvSpPr>
            <a:spLocks noGrp="1"/>
          </p:cNvSpPr>
          <p:nvPr>
            <p:ph type="body" sz="quarter" idx="49" hasCustomPrompt="1"/>
          </p:nvPr>
        </p:nvSpPr>
        <p:spPr>
          <a:xfrm>
            <a:off x="10384229"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Tree>
    <p:extLst>
      <p:ext uri="{BB962C8B-B14F-4D97-AF65-F5344CB8AC3E}">
        <p14:creationId xmlns:p14="http://schemas.microsoft.com/office/powerpoint/2010/main" val="5010234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F30D3-F6B2-7B42-95C1-ED815B4B56E9}"/>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9050"/>
            <a:ext cx="3657124"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7121952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A86E0D-7F0D-4F11-9083-66C282C944A3}"/>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E6A22BBA-E415-4244-A008-8ED69260C95C}"/>
              </a:ext>
            </a:extLst>
          </p:cNvPr>
          <p:cNvPicPr>
            <a:picLocks noChangeAspect="1"/>
          </p:cNvPicPr>
          <p:nvPr userDrawn="1"/>
        </p:nvPicPr>
        <p:blipFill>
          <a:blip r:embed="rId2"/>
          <a:stretch>
            <a:fillRect/>
          </a:stretch>
        </p:blipFill>
        <p:spPr>
          <a:xfrm>
            <a:off x="5600995" y="0"/>
            <a:ext cx="6590211" cy="3707477"/>
          </a:xfrm>
          <a:prstGeom prst="rect">
            <a:avLst/>
          </a:prstGeom>
        </p:spPr>
      </p:pic>
    </p:spTree>
    <p:extLst>
      <p:ext uri="{BB962C8B-B14F-4D97-AF65-F5344CB8AC3E}">
        <p14:creationId xmlns:p14="http://schemas.microsoft.com/office/powerpoint/2010/main" val="42459349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lumn_Devic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793" y="0"/>
            <a:ext cx="12190413" cy="6858000"/>
          </a:xfrm>
          <a:prstGeom prst="rect">
            <a:avLst/>
          </a:prstGeom>
        </p:spPr>
      </p:pic>
      <p:pic>
        <p:nvPicPr>
          <p:cNvPr id="3" name="Picture 2">
            <a:extLst>
              <a:ext uri="{FF2B5EF4-FFF2-40B4-BE49-F238E27FC236}">
                <a16:creationId xmlns:a16="http://schemas.microsoft.com/office/drawing/2014/main" id="{0D96A664-3E12-334E-BB02-DF7485BE87EA}"/>
              </a:ext>
            </a:extLst>
          </p:cNvPr>
          <p:cNvPicPr>
            <a:picLocks noChangeAspect="1"/>
          </p:cNvPicPr>
          <p:nvPr userDrawn="1"/>
        </p:nvPicPr>
        <p:blipFill>
          <a:blip r:embed="rId3"/>
          <a:srcRect/>
          <a:stretch/>
        </p:blipFill>
        <p:spPr>
          <a:xfrm>
            <a:off x="5422995" y="876300"/>
            <a:ext cx="6755520" cy="50673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2" name="Text Placeholder 10">
            <a:extLst>
              <a:ext uri="{FF2B5EF4-FFF2-40B4-BE49-F238E27FC236}">
                <a16:creationId xmlns:a16="http://schemas.microsoft.com/office/drawing/2014/main" id="{C270CBF0-799A-AD4F-B9E8-B74B2110F3B6}"/>
              </a:ext>
            </a:extLst>
          </p:cNvPr>
          <p:cNvSpPr>
            <a:spLocks noGrp="1"/>
          </p:cNvSpPr>
          <p:nvPr>
            <p:ph type="body" sz="quarter" idx="15" hasCustomPrompt="1"/>
          </p:nvPr>
        </p:nvSpPr>
        <p:spPr>
          <a:xfrm>
            <a:off x="6106389" y="5360062"/>
            <a:ext cx="274284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65681" y="1889761"/>
            <a:ext cx="4873117" cy="3044024"/>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939097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lumn_Desktop">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793" y="0"/>
            <a:ext cx="12190413" cy="6858000"/>
          </a:xfrm>
          <a:prstGeom prst="rect">
            <a:avLst/>
          </a:prstGeom>
        </p:spPr>
      </p:pic>
      <p:pic>
        <p:nvPicPr>
          <p:cNvPr id="14" name="Picture 13">
            <a:extLst>
              <a:ext uri="{FF2B5EF4-FFF2-40B4-BE49-F238E27FC236}">
                <a16:creationId xmlns:a16="http://schemas.microsoft.com/office/drawing/2014/main" id="{0C77B3EC-4217-A241-BBBF-171AD93BB510}"/>
              </a:ext>
            </a:extLst>
          </p:cNvPr>
          <p:cNvPicPr>
            <a:picLocks noChangeAspect="1"/>
          </p:cNvPicPr>
          <p:nvPr userDrawn="1"/>
        </p:nvPicPr>
        <p:blipFill>
          <a:blip r:embed="rId3"/>
          <a:srcRect/>
          <a:stretch/>
        </p:blipFill>
        <p:spPr>
          <a:xfrm>
            <a:off x="5887636" y="899574"/>
            <a:ext cx="5796261" cy="461772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2" name="Text Placeholder 10">
            <a:extLst>
              <a:ext uri="{FF2B5EF4-FFF2-40B4-BE49-F238E27FC236}">
                <a16:creationId xmlns:a16="http://schemas.microsoft.com/office/drawing/2014/main" id="{C270CBF0-799A-AD4F-B9E8-B74B2110F3B6}"/>
              </a:ext>
            </a:extLst>
          </p:cNvPr>
          <p:cNvSpPr>
            <a:spLocks noGrp="1"/>
          </p:cNvSpPr>
          <p:nvPr>
            <p:ph type="body" sz="quarter" idx="15" hasCustomPrompt="1"/>
          </p:nvPr>
        </p:nvSpPr>
        <p:spPr>
          <a:xfrm>
            <a:off x="6106390" y="5360062"/>
            <a:ext cx="212963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51745" y="1253924"/>
            <a:ext cx="4907027" cy="3067291"/>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41445179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lumn_Phon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11183" y="0"/>
            <a:ext cx="12190413" cy="6858000"/>
          </a:xfrm>
          <a:prstGeom prst="rect">
            <a:avLst/>
          </a:prstGeom>
        </p:spPr>
      </p:pic>
      <p:pic>
        <p:nvPicPr>
          <p:cNvPr id="3" name="Picture 2">
            <a:extLst>
              <a:ext uri="{FF2B5EF4-FFF2-40B4-BE49-F238E27FC236}">
                <a16:creationId xmlns:a16="http://schemas.microsoft.com/office/drawing/2014/main" id="{0D96A664-3E12-334E-BB02-DF7485BE87EA}"/>
              </a:ext>
            </a:extLst>
          </p:cNvPr>
          <p:cNvPicPr>
            <a:picLocks noChangeAspect="1"/>
          </p:cNvPicPr>
          <p:nvPr userDrawn="1"/>
        </p:nvPicPr>
        <p:blipFill>
          <a:blip r:embed="rId3"/>
          <a:srcRect/>
          <a:stretch/>
        </p:blipFill>
        <p:spPr>
          <a:xfrm>
            <a:off x="6953347" y="595564"/>
            <a:ext cx="3705244" cy="5301248"/>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2" name="Text Placeholder 10">
            <a:extLst>
              <a:ext uri="{FF2B5EF4-FFF2-40B4-BE49-F238E27FC236}">
                <a16:creationId xmlns:a16="http://schemas.microsoft.com/office/drawing/2014/main" id="{C270CBF0-799A-AD4F-B9E8-B74B2110F3B6}"/>
              </a:ext>
            </a:extLst>
          </p:cNvPr>
          <p:cNvSpPr>
            <a:spLocks noGrp="1"/>
          </p:cNvSpPr>
          <p:nvPr>
            <p:ph type="body" sz="quarter" idx="15" hasCustomPrompt="1"/>
          </p:nvPr>
        </p:nvSpPr>
        <p:spPr>
          <a:xfrm>
            <a:off x="7737392" y="5360061"/>
            <a:ext cx="1196897" cy="37945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28" name="Picture Placeholder 6">
            <a:extLst>
              <a:ext uri="{FF2B5EF4-FFF2-40B4-BE49-F238E27FC236}">
                <a16:creationId xmlns:a16="http://schemas.microsoft.com/office/drawing/2014/main" id="{F3F80D07-9215-B747-9A60-A83668AC03C8}"/>
              </a:ext>
            </a:extLst>
          </p:cNvPr>
          <p:cNvSpPr>
            <a:spLocks noGrp="1"/>
          </p:cNvSpPr>
          <p:nvPr>
            <p:ph type="pic" sz="quarter" idx="17" hasCustomPrompt="1"/>
          </p:nvPr>
        </p:nvSpPr>
        <p:spPr>
          <a:xfrm>
            <a:off x="7850492" y="1144637"/>
            <a:ext cx="1782848" cy="3895344"/>
          </a:xfrm>
          <a:custGeom>
            <a:avLst/>
            <a:gdLst>
              <a:gd name="connsiteX0" fmla="*/ 0 w 3410712"/>
              <a:gd name="connsiteY0" fmla="*/ 0 h 7452360"/>
              <a:gd name="connsiteX1" fmla="*/ 3410712 w 3410712"/>
              <a:gd name="connsiteY1" fmla="*/ 0 h 7452360"/>
              <a:gd name="connsiteX2" fmla="*/ 3410712 w 3410712"/>
              <a:gd name="connsiteY2" fmla="*/ 7452360 h 7452360"/>
              <a:gd name="connsiteX3" fmla="*/ 0 w 3410712"/>
              <a:gd name="connsiteY3" fmla="*/ 7452360 h 7452360"/>
              <a:gd name="connsiteX4" fmla="*/ 0 w 3410712"/>
              <a:gd name="connsiteY4" fmla="*/ 0 h 7452360"/>
              <a:gd name="connsiteX0" fmla="*/ 0 w 3410712"/>
              <a:gd name="connsiteY0" fmla="*/ 4082 h 7456442"/>
              <a:gd name="connsiteX1" fmla="*/ 567542 w 3410712"/>
              <a:gd name="connsiteY1" fmla="*/ 0 h 7456442"/>
              <a:gd name="connsiteX2" fmla="*/ 3410712 w 3410712"/>
              <a:gd name="connsiteY2" fmla="*/ 4082 h 7456442"/>
              <a:gd name="connsiteX3" fmla="*/ 3410712 w 3410712"/>
              <a:gd name="connsiteY3" fmla="*/ 7456442 h 7456442"/>
              <a:gd name="connsiteX4" fmla="*/ 0 w 3410712"/>
              <a:gd name="connsiteY4" fmla="*/ 7456442 h 7456442"/>
              <a:gd name="connsiteX5" fmla="*/ 0 w 3410712"/>
              <a:gd name="connsiteY5" fmla="*/ 4082 h 7456442"/>
              <a:gd name="connsiteX0" fmla="*/ 0 w 3410712"/>
              <a:gd name="connsiteY0" fmla="*/ 4082 h 7456442"/>
              <a:gd name="connsiteX1" fmla="*/ 567542 w 3410712"/>
              <a:gd name="connsiteY1" fmla="*/ 0 h 7456442"/>
              <a:gd name="connsiteX2" fmla="*/ 2835729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53542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0 w 3410712"/>
              <a:gd name="connsiteY6" fmla="*/ 4082 h 7456442"/>
              <a:gd name="connsiteX0" fmla="*/ 11875 w 3410712"/>
              <a:gd name="connsiteY0" fmla="*/ 585973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11875 w 3410712"/>
              <a:gd name="connsiteY6" fmla="*/ 585973 h 7456442"/>
              <a:gd name="connsiteX0" fmla="*/ 11875 w 3410712"/>
              <a:gd name="connsiteY0" fmla="*/ 580035 h 7450504"/>
              <a:gd name="connsiteX1" fmla="*/ 573480 w 3410712"/>
              <a:gd name="connsiteY1" fmla="*/ 0 h 7450504"/>
              <a:gd name="connsiteX2" fmla="*/ 2841667 w 3410712"/>
              <a:gd name="connsiteY2" fmla="*/ 5938 h 7450504"/>
              <a:gd name="connsiteX3" fmla="*/ 3404774 w 3410712"/>
              <a:gd name="connsiteY3" fmla="*/ 562222 h 7450504"/>
              <a:gd name="connsiteX4" fmla="*/ 3410712 w 3410712"/>
              <a:gd name="connsiteY4" fmla="*/ 7450504 h 7450504"/>
              <a:gd name="connsiteX5" fmla="*/ 0 w 3410712"/>
              <a:gd name="connsiteY5" fmla="*/ 7450504 h 7450504"/>
              <a:gd name="connsiteX6" fmla="*/ 11875 w 3410712"/>
              <a:gd name="connsiteY6" fmla="*/ 580035 h 7450504"/>
              <a:gd name="connsiteX0" fmla="*/ 11875 w 3659968"/>
              <a:gd name="connsiteY0" fmla="*/ 580035 h 7562047"/>
              <a:gd name="connsiteX1" fmla="*/ 573480 w 3659968"/>
              <a:gd name="connsiteY1" fmla="*/ 0 h 7562047"/>
              <a:gd name="connsiteX2" fmla="*/ 2841667 w 3659968"/>
              <a:gd name="connsiteY2" fmla="*/ 5938 h 7562047"/>
              <a:gd name="connsiteX3" fmla="*/ 3404774 w 3659968"/>
              <a:gd name="connsiteY3" fmla="*/ 562222 h 7562047"/>
              <a:gd name="connsiteX4" fmla="*/ 3399807 w 3659968"/>
              <a:gd name="connsiteY4" fmla="*/ 6881750 h 7562047"/>
              <a:gd name="connsiteX5" fmla="*/ 3410712 w 3659968"/>
              <a:gd name="connsiteY5" fmla="*/ 7450504 h 7562047"/>
              <a:gd name="connsiteX6" fmla="*/ 0 w 3659968"/>
              <a:gd name="connsiteY6" fmla="*/ 7450504 h 7562047"/>
              <a:gd name="connsiteX7" fmla="*/ 11875 w 3659968"/>
              <a:gd name="connsiteY7" fmla="*/ 580035 h 7562047"/>
              <a:gd name="connsiteX0" fmla="*/ 11875 w 3444660"/>
              <a:gd name="connsiteY0" fmla="*/ 580035 h 7562047"/>
              <a:gd name="connsiteX1" fmla="*/ 573480 w 3444660"/>
              <a:gd name="connsiteY1" fmla="*/ 0 h 7562047"/>
              <a:gd name="connsiteX2" fmla="*/ 2841667 w 3444660"/>
              <a:gd name="connsiteY2" fmla="*/ 5938 h 7562047"/>
              <a:gd name="connsiteX3" fmla="*/ 3404774 w 3444660"/>
              <a:gd name="connsiteY3" fmla="*/ 562222 h 7562047"/>
              <a:gd name="connsiteX4" fmla="*/ 3399807 w 3444660"/>
              <a:gd name="connsiteY4" fmla="*/ 6881750 h 7562047"/>
              <a:gd name="connsiteX5" fmla="*/ 2846634 w 3444660"/>
              <a:gd name="connsiteY5" fmla="*/ 7450504 h 7562047"/>
              <a:gd name="connsiteX6" fmla="*/ 0 w 3444660"/>
              <a:gd name="connsiteY6" fmla="*/ 7450504 h 7562047"/>
              <a:gd name="connsiteX7" fmla="*/ 11875 w 3444660"/>
              <a:gd name="connsiteY7" fmla="*/ 580035 h 7562047"/>
              <a:gd name="connsiteX0" fmla="*/ 11875 w 3444660"/>
              <a:gd name="connsiteY0" fmla="*/ 580035 h 7594518"/>
              <a:gd name="connsiteX1" fmla="*/ 573480 w 3444660"/>
              <a:gd name="connsiteY1" fmla="*/ 0 h 7594518"/>
              <a:gd name="connsiteX2" fmla="*/ 2841667 w 3444660"/>
              <a:gd name="connsiteY2" fmla="*/ 5938 h 7594518"/>
              <a:gd name="connsiteX3" fmla="*/ 3404774 w 3444660"/>
              <a:gd name="connsiteY3" fmla="*/ 562222 h 7594518"/>
              <a:gd name="connsiteX4" fmla="*/ 3399807 w 3444660"/>
              <a:gd name="connsiteY4" fmla="*/ 6881750 h 7594518"/>
              <a:gd name="connsiteX5" fmla="*/ 2846634 w 3444660"/>
              <a:gd name="connsiteY5" fmla="*/ 7450504 h 7594518"/>
              <a:gd name="connsiteX6" fmla="*/ 0 w 3444660"/>
              <a:gd name="connsiteY6" fmla="*/ 7450504 h 7594518"/>
              <a:gd name="connsiteX7" fmla="*/ 11875 w 3444660"/>
              <a:gd name="connsiteY7" fmla="*/ 580035 h 7594518"/>
              <a:gd name="connsiteX0" fmla="*/ 226011 w 3658796"/>
              <a:gd name="connsiteY0" fmla="*/ 580035 h 7594518"/>
              <a:gd name="connsiteX1" fmla="*/ 787616 w 3658796"/>
              <a:gd name="connsiteY1" fmla="*/ 0 h 7594518"/>
              <a:gd name="connsiteX2" fmla="*/ 3055803 w 3658796"/>
              <a:gd name="connsiteY2" fmla="*/ 5938 h 7594518"/>
              <a:gd name="connsiteX3" fmla="*/ 3618910 w 3658796"/>
              <a:gd name="connsiteY3" fmla="*/ 562222 h 7594518"/>
              <a:gd name="connsiteX4" fmla="*/ 3613943 w 3658796"/>
              <a:gd name="connsiteY4" fmla="*/ 6881750 h 7594518"/>
              <a:gd name="connsiteX5" fmla="*/ 3060770 w 3658796"/>
              <a:gd name="connsiteY5" fmla="*/ 7450504 h 7594518"/>
              <a:gd name="connsiteX6" fmla="*/ 214136 w 3658796"/>
              <a:gd name="connsiteY6" fmla="*/ 7450504 h 7594518"/>
              <a:gd name="connsiteX7" fmla="*/ 205725 w 3658796"/>
              <a:gd name="connsiteY7" fmla="*/ 6887687 h 7594518"/>
              <a:gd name="connsiteX8" fmla="*/ 226011 w 3658796"/>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601188"/>
              <a:gd name="connsiteX1" fmla="*/ 610137 w 3481317"/>
              <a:gd name="connsiteY1" fmla="*/ 0 h 7601188"/>
              <a:gd name="connsiteX2" fmla="*/ 2878324 w 3481317"/>
              <a:gd name="connsiteY2" fmla="*/ 5938 h 7601188"/>
              <a:gd name="connsiteX3" fmla="*/ 3441431 w 3481317"/>
              <a:gd name="connsiteY3" fmla="*/ 562222 h 7601188"/>
              <a:gd name="connsiteX4" fmla="*/ 3436464 w 3481317"/>
              <a:gd name="connsiteY4" fmla="*/ 6881750 h 7601188"/>
              <a:gd name="connsiteX5" fmla="*/ 2883291 w 3481317"/>
              <a:gd name="connsiteY5" fmla="*/ 7450504 h 7601188"/>
              <a:gd name="connsiteX6" fmla="*/ 618548 w 3481317"/>
              <a:gd name="connsiteY6" fmla="*/ 7450504 h 7601188"/>
              <a:gd name="connsiteX7" fmla="*/ 28246 w 3481317"/>
              <a:gd name="connsiteY7" fmla="*/ 6887687 h 7601188"/>
              <a:gd name="connsiteX8" fmla="*/ 48532 w 3481317"/>
              <a:gd name="connsiteY8" fmla="*/ 580035 h 760118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5768 w 3417806"/>
              <a:gd name="connsiteY0" fmla="*/ 570510 h 7450504"/>
              <a:gd name="connsiteX1" fmla="*/ 583248 w 3417806"/>
              <a:gd name="connsiteY1" fmla="*/ 0 h 7450504"/>
              <a:gd name="connsiteX2" fmla="*/ 2851435 w 3417806"/>
              <a:gd name="connsiteY2" fmla="*/ 5938 h 7450504"/>
              <a:gd name="connsiteX3" fmla="*/ 3414542 w 3417806"/>
              <a:gd name="connsiteY3" fmla="*/ 562222 h 7450504"/>
              <a:gd name="connsiteX4" fmla="*/ 3409575 w 3417806"/>
              <a:gd name="connsiteY4" fmla="*/ 6881750 h 7450504"/>
              <a:gd name="connsiteX5" fmla="*/ 2856402 w 3417806"/>
              <a:gd name="connsiteY5" fmla="*/ 7450504 h 7450504"/>
              <a:gd name="connsiteX6" fmla="*/ 591659 w 3417806"/>
              <a:gd name="connsiteY6" fmla="*/ 7450504 h 7450504"/>
              <a:gd name="connsiteX7" fmla="*/ 1357 w 3417806"/>
              <a:gd name="connsiteY7" fmla="*/ 6887687 h 7450504"/>
              <a:gd name="connsiteX8" fmla="*/ 5768 w 3417806"/>
              <a:gd name="connsiteY8" fmla="*/ 570510 h 7450504"/>
              <a:gd name="connsiteX0" fmla="*/ 10160 w 3422198"/>
              <a:gd name="connsiteY0" fmla="*/ 570510 h 7450504"/>
              <a:gd name="connsiteX1" fmla="*/ 587640 w 3422198"/>
              <a:gd name="connsiteY1" fmla="*/ 0 h 7450504"/>
              <a:gd name="connsiteX2" fmla="*/ 2855827 w 3422198"/>
              <a:gd name="connsiteY2" fmla="*/ 5938 h 7450504"/>
              <a:gd name="connsiteX3" fmla="*/ 3418934 w 3422198"/>
              <a:gd name="connsiteY3" fmla="*/ 562222 h 7450504"/>
              <a:gd name="connsiteX4" fmla="*/ 3413967 w 3422198"/>
              <a:gd name="connsiteY4" fmla="*/ 6881750 h 7450504"/>
              <a:gd name="connsiteX5" fmla="*/ 2860794 w 3422198"/>
              <a:gd name="connsiteY5" fmla="*/ 7450504 h 7450504"/>
              <a:gd name="connsiteX6" fmla="*/ 596051 w 3422198"/>
              <a:gd name="connsiteY6" fmla="*/ 7450504 h 7450504"/>
              <a:gd name="connsiteX7" fmla="*/ 5749 w 3422198"/>
              <a:gd name="connsiteY7" fmla="*/ 6887687 h 7450504"/>
              <a:gd name="connsiteX8" fmla="*/ 10160 w 3422198"/>
              <a:gd name="connsiteY8" fmla="*/ 570510 h 7450504"/>
              <a:gd name="connsiteX0" fmla="*/ 5453 w 3417491"/>
              <a:gd name="connsiteY0" fmla="*/ 570510 h 7450504"/>
              <a:gd name="connsiteX1" fmla="*/ 582933 w 3417491"/>
              <a:gd name="connsiteY1" fmla="*/ 0 h 7450504"/>
              <a:gd name="connsiteX2" fmla="*/ 2851120 w 3417491"/>
              <a:gd name="connsiteY2" fmla="*/ 5938 h 7450504"/>
              <a:gd name="connsiteX3" fmla="*/ 3414227 w 3417491"/>
              <a:gd name="connsiteY3" fmla="*/ 562222 h 7450504"/>
              <a:gd name="connsiteX4" fmla="*/ 3409260 w 3417491"/>
              <a:gd name="connsiteY4" fmla="*/ 6881750 h 7450504"/>
              <a:gd name="connsiteX5" fmla="*/ 2856087 w 3417491"/>
              <a:gd name="connsiteY5" fmla="*/ 7450504 h 7450504"/>
              <a:gd name="connsiteX6" fmla="*/ 591344 w 3417491"/>
              <a:gd name="connsiteY6" fmla="*/ 7450504 h 7450504"/>
              <a:gd name="connsiteX7" fmla="*/ 1042 w 3417491"/>
              <a:gd name="connsiteY7" fmla="*/ 6887687 h 7450504"/>
              <a:gd name="connsiteX8" fmla="*/ 5453 w 3417491"/>
              <a:gd name="connsiteY8" fmla="*/ 570510 h 7450504"/>
              <a:gd name="connsiteX0" fmla="*/ 5453 w 3417491"/>
              <a:gd name="connsiteY0" fmla="*/ 570517 h 7450511"/>
              <a:gd name="connsiteX1" fmla="*/ 582933 w 3417491"/>
              <a:gd name="connsiteY1" fmla="*/ 7 h 7450511"/>
              <a:gd name="connsiteX2" fmla="*/ 2851120 w 3417491"/>
              <a:gd name="connsiteY2" fmla="*/ 5945 h 7450511"/>
              <a:gd name="connsiteX3" fmla="*/ 3414227 w 3417491"/>
              <a:gd name="connsiteY3" fmla="*/ 562229 h 7450511"/>
              <a:gd name="connsiteX4" fmla="*/ 3409260 w 3417491"/>
              <a:gd name="connsiteY4" fmla="*/ 6881757 h 7450511"/>
              <a:gd name="connsiteX5" fmla="*/ 2856087 w 3417491"/>
              <a:gd name="connsiteY5" fmla="*/ 7450511 h 7450511"/>
              <a:gd name="connsiteX6" fmla="*/ 591344 w 3417491"/>
              <a:gd name="connsiteY6" fmla="*/ 7450511 h 7450511"/>
              <a:gd name="connsiteX7" fmla="*/ 1042 w 3417491"/>
              <a:gd name="connsiteY7" fmla="*/ 6887694 h 7450511"/>
              <a:gd name="connsiteX8" fmla="*/ 5453 w 3417491"/>
              <a:gd name="connsiteY8" fmla="*/ 570517 h 7450511"/>
              <a:gd name="connsiteX0" fmla="*/ 5453 w 3417491"/>
              <a:gd name="connsiteY0" fmla="*/ 683881 h 7563875"/>
              <a:gd name="connsiteX1" fmla="*/ 582933 w 3417491"/>
              <a:gd name="connsiteY1" fmla="*/ 113371 h 7563875"/>
              <a:gd name="connsiteX2" fmla="*/ 2851120 w 3417491"/>
              <a:gd name="connsiteY2" fmla="*/ 119309 h 7563875"/>
              <a:gd name="connsiteX3" fmla="*/ 3414227 w 3417491"/>
              <a:gd name="connsiteY3" fmla="*/ 675593 h 7563875"/>
              <a:gd name="connsiteX4" fmla="*/ 3409260 w 3417491"/>
              <a:gd name="connsiteY4" fmla="*/ 6995121 h 7563875"/>
              <a:gd name="connsiteX5" fmla="*/ 2856087 w 3417491"/>
              <a:gd name="connsiteY5" fmla="*/ 7563875 h 7563875"/>
              <a:gd name="connsiteX6" fmla="*/ 591344 w 3417491"/>
              <a:gd name="connsiteY6" fmla="*/ 7563875 h 7563875"/>
              <a:gd name="connsiteX7" fmla="*/ 1042 w 3417491"/>
              <a:gd name="connsiteY7" fmla="*/ 7001058 h 7563875"/>
              <a:gd name="connsiteX8" fmla="*/ 5453 w 3417491"/>
              <a:gd name="connsiteY8" fmla="*/ 683881 h 7563875"/>
              <a:gd name="connsiteX0" fmla="*/ 5453 w 3414627"/>
              <a:gd name="connsiteY0" fmla="*/ 570518 h 7450512"/>
              <a:gd name="connsiteX1" fmla="*/ 582933 w 3414627"/>
              <a:gd name="connsiteY1" fmla="*/ 8 h 7450512"/>
              <a:gd name="connsiteX2" fmla="*/ 2851120 w 3414627"/>
              <a:gd name="connsiteY2" fmla="*/ 5946 h 7450512"/>
              <a:gd name="connsiteX3" fmla="*/ 3414227 w 3414627"/>
              <a:gd name="connsiteY3" fmla="*/ 562230 h 7450512"/>
              <a:gd name="connsiteX4" fmla="*/ 3409260 w 3414627"/>
              <a:gd name="connsiteY4" fmla="*/ 6881758 h 7450512"/>
              <a:gd name="connsiteX5" fmla="*/ 2856087 w 3414627"/>
              <a:gd name="connsiteY5" fmla="*/ 7450512 h 7450512"/>
              <a:gd name="connsiteX6" fmla="*/ 591344 w 3414627"/>
              <a:gd name="connsiteY6" fmla="*/ 7450512 h 7450512"/>
              <a:gd name="connsiteX7" fmla="*/ 1042 w 3414627"/>
              <a:gd name="connsiteY7" fmla="*/ 6887695 h 7450512"/>
              <a:gd name="connsiteX8" fmla="*/ 5453 w 3414627"/>
              <a:gd name="connsiteY8" fmla="*/ 570518 h 7450512"/>
              <a:gd name="connsiteX0" fmla="*/ 5453 w 3414240"/>
              <a:gd name="connsiteY0" fmla="*/ 570518 h 7450512"/>
              <a:gd name="connsiteX1" fmla="*/ 582933 w 3414240"/>
              <a:gd name="connsiteY1" fmla="*/ 8 h 7450512"/>
              <a:gd name="connsiteX2" fmla="*/ 2851120 w 3414240"/>
              <a:gd name="connsiteY2" fmla="*/ 5946 h 7450512"/>
              <a:gd name="connsiteX3" fmla="*/ 3414227 w 3414240"/>
              <a:gd name="connsiteY3" fmla="*/ 562230 h 7450512"/>
              <a:gd name="connsiteX4" fmla="*/ 3409260 w 3414240"/>
              <a:gd name="connsiteY4" fmla="*/ 6881758 h 7450512"/>
              <a:gd name="connsiteX5" fmla="*/ 2856087 w 3414240"/>
              <a:gd name="connsiteY5" fmla="*/ 7450512 h 7450512"/>
              <a:gd name="connsiteX6" fmla="*/ 591344 w 3414240"/>
              <a:gd name="connsiteY6" fmla="*/ 7450512 h 7450512"/>
              <a:gd name="connsiteX7" fmla="*/ 1042 w 3414240"/>
              <a:gd name="connsiteY7" fmla="*/ 6887695 h 7450512"/>
              <a:gd name="connsiteX8" fmla="*/ 5453 w 3414240"/>
              <a:gd name="connsiteY8" fmla="*/ 570518 h 7450512"/>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58864"/>
              <a:gd name="connsiteY0" fmla="*/ 715793 h 7637916"/>
              <a:gd name="connsiteX1" fmla="*/ 582933 w 3458864"/>
              <a:gd name="connsiteY1" fmla="*/ 145283 h 7637916"/>
              <a:gd name="connsiteX2" fmla="*/ 2851120 w 3458864"/>
              <a:gd name="connsiteY2" fmla="*/ 151221 h 7637916"/>
              <a:gd name="connsiteX3" fmla="*/ 3414227 w 3458864"/>
              <a:gd name="connsiteY3" fmla="*/ 707505 h 7637916"/>
              <a:gd name="connsiteX4" fmla="*/ 3415610 w 3458864"/>
              <a:gd name="connsiteY4" fmla="*/ 7027033 h 7637916"/>
              <a:gd name="connsiteX5" fmla="*/ 2856087 w 3458864"/>
              <a:gd name="connsiteY5" fmla="*/ 7595787 h 7637916"/>
              <a:gd name="connsiteX6" fmla="*/ 591344 w 3458864"/>
              <a:gd name="connsiteY6" fmla="*/ 7595787 h 7637916"/>
              <a:gd name="connsiteX7" fmla="*/ 1042 w 3458864"/>
              <a:gd name="connsiteY7" fmla="*/ 7032970 h 7637916"/>
              <a:gd name="connsiteX8" fmla="*/ 5453 w 3458864"/>
              <a:gd name="connsiteY8" fmla="*/ 715793 h 7637916"/>
              <a:gd name="connsiteX0" fmla="*/ 5453 w 3455904"/>
              <a:gd name="connsiteY0" fmla="*/ 715793 h 7637916"/>
              <a:gd name="connsiteX1" fmla="*/ 582933 w 3455904"/>
              <a:gd name="connsiteY1" fmla="*/ 145283 h 7637916"/>
              <a:gd name="connsiteX2" fmla="*/ 2851120 w 3455904"/>
              <a:gd name="connsiteY2" fmla="*/ 151221 h 7637916"/>
              <a:gd name="connsiteX3" fmla="*/ 3414227 w 3455904"/>
              <a:gd name="connsiteY3" fmla="*/ 707505 h 7637916"/>
              <a:gd name="connsiteX4" fmla="*/ 3415610 w 3455904"/>
              <a:gd name="connsiteY4" fmla="*/ 7027033 h 7637916"/>
              <a:gd name="connsiteX5" fmla="*/ 2856087 w 3455904"/>
              <a:gd name="connsiteY5" fmla="*/ 7595787 h 7637916"/>
              <a:gd name="connsiteX6" fmla="*/ 591344 w 3455904"/>
              <a:gd name="connsiteY6" fmla="*/ 7595787 h 7637916"/>
              <a:gd name="connsiteX7" fmla="*/ 1042 w 3455904"/>
              <a:gd name="connsiteY7" fmla="*/ 7032970 h 7637916"/>
              <a:gd name="connsiteX8" fmla="*/ 5453 w 3455904"/>
              <a:gd name="connsiteY8" fmla="*/ 715793 h 7637916"/>
              <a:gd name="connsiteX0" fmla="*/ 5453 w 3415618"/>
              <a:gd name="connsiteY0" fmla="*/ 717261 h 7639384"/>
              <a:gd name="connsiteX1" fmla="*/ 582933 w 3415618"/>
              <a:gd name="connsiteY1" fmla="*/ 146751 h 7639384"/>
              <a:gd name="connsiteX2" fmla="*/ 2851120 w 3415618"/>
              <a:gd name="connsiteY2" fmla="*/ 152689 h 7639384"/>
              <a:gd name="connsiteX3" fmla="*/ 3414227 w 3415618"/>
              <a:gd name="connsiteY3" fmla="*/ 708973 h 7639384"/>
              <a:gd name="connsiteX4" fmla="*/ 3415610 w 3415618"/>
              <a:gd name="connsiteY4" fmla="*/ 7028501 h 7639384"/>
              <a:gd name="connsiteX5" fmla="*/ 2856087 w 3415618"/>
              <a:gd name="connsiteY5" fmla="*/ 7597255 h 7639384"/>
              <a:gd name="connsiteX6" fmla="*/ 591344 w 3415618"/>
              <a:gd name="connsiteY6" fmla="*/ 7597255 h 7639384"/>
              <a:gd name="connsiteX7" fmla="*/ 1042 w 3415618"/>
              <a:gd name="connsiteY7" fmla="*/ 7034438 h 7639384"/>
              <a:gd name="connsiteX8" fmla="*/ 5453 w 3415618"/>
              <a:gd name="connsiteY8" fmla="*/ 717261 h 7639384"/>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50512"/>
              <a:gd name="connsiteX1" fmla="*/ 582933 w 3415618"/>
              <a:gd name="connsiteY1" fmla="*/ 8 h 7450512"/>
              <a:gd name="connsiteX2" fmla="*/ 2851120 w 3415618"/>
              <a:gd name="connsiteY2" fmla="*/ 5946 h 7450512"/>
              <a:gd name="connsiteX3" fmla="*/ 3414227 w 3415618"/>
              <a:gd name="connsiteY3" fmla="*/ 562230 h 7450512"/>
              <a:gd name="connsiteX4" fmla="*/ 3415610 w 3415618"/>
              <a:gd name="connsiteY4" fmla="*/ 6881758 h 7450512"/>
              <a:gd name="connsiteX5" fmla="*/ 2856087 w 3415618"/>
              <a:gd name="connsiteY5" fmla="*/ 7450512 h 7450512"/>
              <a:gd name="connsiteX6" fmla="*/ 591344 w 3415618"/>
              <a:gd name="connsiteY6" fmla="*/ 7450512 h 7450512"/>
              <a:gd name="connsiteX7" fmla="*/ 1042 w 3415618"/>
              <a:gd name="connsiteY7" fmla="*/ 6887695 h 7450512"/>
              <a:gd name="connsiteX8" fmla="*/ 5453 w 3415618"/>
              <a:gd name="connsiteY8" fmla="*/ 570518 h 7450512"/>
              <a:gd name="connsiteX0" fmla="*/ 5453 w 3415615"/>
              <a:gd name="connsiteY0" fmla="*/ 570518 h 7450517"/>
              <a:gd name="connsiteX1" fmla="*/ 582933 w 3415615"/>
              <a:gd name="connsiteY1" fmla="*/ 8 h 7450517"/>
              <a:gd name="connsiteX2" fmla="*/ 2851120 w 3415615"/>
              <a:gd name="connsiteY2" fmla="*/ 5946 h 7450517"/>
              <a:gd name="connsiteX3" fmla="*/ 3414227 w 3415615"/>
              <a:gd name="connsiteY3" fmla="*/ 562230 h 7450517"/>
              <a:gd name="connsiteX4" fmla="*/ 3415610 w 3415615"/>
              <a:gd name="connsiteY4" fmla="*/ 6881758 h 7450517"/>
              <a:gd name="connsiteX5" fmla="*/ 2856087 w 3415615"/>
              <a:gd name="connsiteY5" fmla="*/ 7450512 h 7450517"/>
              <a:gd name="connsiteX6" fmla="*/ 591344 w 3415615"/>
              <a:gd name="connsiteY6" fmla="*/ 7450512 h 7450517"/>
              <a:gd name="connsiteX7" fmla="*/ 1042 w 3415615"/>
              <a:gd name="connsiteY7" fmla="*/ 6887695 h 7450517"/>
              <a:gd name="connsiteX8" fmla="*/ 5453 w 3415615"/>
              <a:gd name="connsiteY8" fmla="*/ 570518 h 7450517"/>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6087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8499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49"/>
              <a:gd name="connsiteX1" fmla="*/ 582933 w 3415610"/>
              <a:gd name="connsiteY1" fmla="*/ 8 h 7450549"/>
              <a:gd name="connsiteX2" fmla="*/ 2851120 w 3415610"/>
              <a:gd name="connsiteY2" fmla="*/ 5946 h 7450549"/>
              <a:gd name="connsiteX3" fmla="*/ 3414227 w 3415610"/>
              <a:gd name="connsiteY3" fmla="*/ 562230 h 7450549"/>
              <a:gd name="connsiteX4" fmla="*/ 3415610 w 3415610"/>
              <a:gd name="connsiteY4" fmla="*/ 6881758 h 7450549"/>
              <a:gd name="connsiteX5" fmla="*/ 2852912 w 3415610"/>
              <a:gd name="connsiteY5" fmla="*/ 7450512 h 7450549"/>
              <a:gd name="connsiteX6" fmla="*/ 584994 w 3415610"/>
              <a:gd name="connsiteY6" fmla="*/ 7450512 h 7450549"/>
              <a:gd name="connsiteX7" fmla="*/ 1042 w 3415610"/>
              <a:gd name="connsiteY7" fmla="*/ 6887695 h 7450549"/>
              <a:gd name="connsiteX8" fmla="*/ 5453 w 3415610"/>
              <a:gd name="connsiteY8" fmla="*/ 570518 h 7450549"/>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0303" h="7450541">
                <a:moveTo>
                  <a:pt x="3796" y="573685"/>
                </a:moveTo>
                <a:cubicBezTo>
                  <a:pt x="3343" y="158833"/>
                  <a:pt x="159609" y="5113"/>
                  <a:pt x="587626" y="0"/>
                </a:cubicBezTo>
                <a:lnTo>
                  <a:pt x="2855813" y="5938"/>
                </a:lnTo>
                <a:cubicBezTo>
                  <a:pt x="3268940" y="7216"/>
                  <a:pt x="3421718" y="157719"/>
                  <a:pt x="3418920" y="562222"/>
                </a:cubicBezTo>
                <a:cubicBezTo>
                  <a:pt x="3417752" y="1749466"/>
                  <a:pt x="3418073" y="5714700"/>
                  <a:pt x="3420303" y="6881750"/>
                </a:cubicBezTo>
                <a:cubicBezTo>
                  <a:pt x="3408639" y="7414652"/>
                  <a:pt x="3264816" y="7450962"/>
                  <a:pt x="2857605" y="7450504"/>
                </a:cubicBezTo>
                <a:lnTo>
                  <a:pt x="589687" y="7450504"/>
                </a:lnTo>
                <a:cubicBezTo>
                  <a:pt x="159822" y="7452115"/>
                  <a:pt x="3756" y="7403373"/>
                  <a:pt x="5735" y="6887687"/>
                </a:cubicBezTo>
                <a:cubicBezTo>
                  <a:pt x="7714" y="5742609"/>
                  <a:pt x="-6536" y="2196632"/>
                  <a:pt x="3796" y="573685"/>
                </a:cubicBezTo>
                <a:close/>
              </a:path>
            </a:pathLst>
          </a:custGeom>
          <a:solidFill>
            <a:schemeClr val="tx1">
              <a:lumMod val="50000"/>
              <a:lumOff val="50000"/>
            </a:schemeClr>
          </a:solidFill>
        </p:spPr>
        <p:txBody>
          <a:bodyPr anchor="ctr"/>
          <a:lstStyle>
            <a:lvl1pPr marL="0" indent="0"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3421685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4">
    <p:bg>
      <p:bgPr>
        <a:solidFill>
          <a:srgbClr val="FBF3DA"/>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4160520"/>
            <a:ext cx="4571405" cy="463435"/>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0" y="2514600"/>
            <a:ext cx="4571405" cy="1371600"/>
          </a:xfrm>
          <a:prstGeom prst="rect">
            <a:avLst/>
          </a:prstGeom>
        </p:spPr>
        <p:txBody>
          <a:bodyPr lIns="0" tIns="0" rIns="0" bIns="0"/>
          <a:lstStyle>
            <a:lvl1pPr marL="0" indent="0">
              <a:lnSpc>
                <a:spcPct val="100000"/>
              </a:lnSpc>
              <a:spcBef>
                <a:spcPts val="0"/>
              </a:spcBef>
              <a:buFontTx/>
              <a:buNone/>
              <a:defRPr sz="44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sp>
        <p:nvSpPr>
          <p:cNvPr id="24" name="Picture Placeholder 6">
            <a:extLst>
              <a:ext uri="{FF2B5EF4-FFF2-40B4-BE49-F238E27FC236}">
                <a16:creationId xmlns:a16="http://schemas.microsoft.com/office/drawing/2014/main" id="{153605D1-7ABC-AD49-BD4D-C1905E4DC58A}"/>
              </a:ext>
            </a:extLst>
          </p:cNvPr>
          <p:cNvSpPr>
            <a:spLocks noGrp="1"/>
          </p:cNvSpPr>
          <p:nvPr>
            <p:ph type="pic" sz="quarter" idx="17" hasCustomPrompt="1"/>
          </p:nvPr>
        </p:nvSpPr>
        <p:spPr>
          <a:xfrm>
            <a:off x="5834878" y="-6724"/>
            <a:ext cx="6364638" cy="6864724"/>
          </a:xfrm>
          <a:custGeom>
            <a:avLst/>
            <a:gdLst>
              <a:gd name="connsiteX0" fmla="*/ 0 w 12810603"/>
              <a:gd name="connsiteY0" fmla="*/ 0 h 13714296"/>
              <a:gd name="connsiteX1" fmla="*/ 12810603 w 12810603"/>
              <a:gd name="connsiteY1" fmla="*/ 0 h 13714296"/>
              <a:gd name="connsiteX2" fmla="*/ 12810603 w 12810603"/>
              <a:gd name="connsiteY2" fmla="*/ 13714296 h 13714296"/>
              <a:gd name="connsiteX3" fmla="*/ 0 w 12810603"/>
              <a:gd name="connsiteY3" fmla="*/ 13714296 h 13714296"/>
              <a:gd name="connsiteX4" fmla="*/ 0 w 12810603"/>
              <a:gd name="connsiteY4" fmla="*/ 0 h 13714296"/>
              <a:gd name="connsiteX0" fmla="*/ 0 w 12810603"/>
              <a:gd name="connsiteY0" fmla="*/ 15151 h 13729447"/>
              <a:gd name="connsiteX1" fmla="*/ 9494970 w 12810603"/>
              <a:gd name="connsiteY1" fmla="*/ 0 h 13729447"/>
              <a:gd name="connsiteX2" fmla="*/ 12810603 w 12810603"/>
              <a:gd name="connsiteY2" fmla="*/ 15151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10603"/>
              <a:gd name="connsiteY0" fmla="*/ 15151 h 13729447"/>
              <a:gd name="connsiteX1" fmla="*/ 9494970 w 12810603"/>
              <a:gd name="connsiteY1" fmla="*/ 0 h 13729447"/>
              <a:gd name="connsiteX2" fmla="*/ 11358320 w 12810603"/>
              <a:gd name="connsiteY2" fmla="*/ 2085998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37497"/>
              <a:gd name="connsiteY0" fmla="*/ 15151 h 13729447"/>
              <a:gd name="connsiteX1" fmla="*/ 9494970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0 h 13714296"/>
              <a:gd name="connsiteX1" fmla="*/ 7061053 w 12837497"/>
              <a:gd name="connsiteY1" fmla="*/ 442049 h 13714296"/>
              <a:gd name="connsiteX2" fmla="*/ 12837497 w 12837497"/>
              <a:gd name="connsiteY2" fmla="*/ 3939988 h 13714296"/>
              <a:gd name="connsiteX3" fmla="*/ 12810603 w 12837497"/>
              <a:gd name="connsiteY3" fmla="*/ 13714296 h 13714296"/>
              <a:gd name="connsiteX4" fmla="*/ 0 w 12837497"/>
              <a:gd name="connsiteY4" fmla="*/ 13714296 h 13714296"/>
              <a:gd name="connsiteX5" fmla="*/ 0 w 12837497"/>
              <a:gd name="connsiteY5" fmla="*/ 0 h 13714296"/>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0 w 12837497"/>
              <a:gd name="connsiteY5" fmla="*/ 13729447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94129 w 12837497"/>
              <a:gd name="connsiteY5" fmla="*/ 8982635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578223 w 12837497"/>
              <a:gd name="connsiteY5" fmla="*/ 6615953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40341 w 12837497"/>
              <a:gd name="connsiteY5" fmla="*/ 8767482 h 13729448"/>
              <a:gd name="connsiteX6" fmla="*/ 0 w 12837497"/>
              <a:gd name="connsiteY6" fmla="*/ 15151 h 13729448"/>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5474300 w 12837497"/>
              <a:gd name="connsiteY4" fmla="*/ 13621871 h 13729447"/>
              <a:gd name="connsiteX5" fmla="*/ 40341 w 12837497"/>
              <a:gd name="connsiteY5" fmla="*/ 8767482 h 13729447"/>
              <a:gd name="connsiteX6" fmla="*/ 0 w 12837497"/>
              <a:gd name="connsiteY6"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5030547 w 12837497"/>
              <a:gd name="connsiteY4" fmla="*/ 13729448 h 13729448"/>
              <a:gd name="connsiteX5" fmla="*/ 40341 w 12837497"/>
              <a:gd name="connsiteY5" fmla="*/ 8767482 h 13729448"/>
              <a:gd name="connsiteX6" fmla="*/ 0 w 12837497"/>
              <a:gd name="connsiteY6" fmla="*/ 15151 h 13729448"/>
              <a:gd name="connsiteX0" fmla="*/ 134471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134471 w 12797156"/>
              <a:gd name="connsiteY6" fmla="*/ 42045 h 13729448"/>
              <a:gd name="connsiteX0" fmla="*/ 26895 w 12797156"/>
              <a:gd name="connsiteY0" fmla="*/ 15151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15151 h 13729448"/>
              <a:gd name="connsiteX0" fmla="*/ 228601 w 12797156"/>
              <a:gd name="connsiteY0" fmla="*/ 1704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28601 w 12797156"/>
              <a:gd name="connsiteY6" fmla="*/ 1704 h 13729448"/>
              <a:gd name="connsiteX0" fmla="*/ 26895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42045 h 13729448"/>
              <a:gd name="connsiteX0" fmla="*/ 26895 w 12797156"/>
              <a:gd name="connsiteY0" fmla="*/ 28598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28598 h 13729448"/>
              <a:gd name="connsiteX0" fmla="*/ 46918 w 12797156"/>
              <a:gd name="connsiteY0" fmla="*/ 15249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46918 w 12797156"/>
              <a:gd name="connsiteY6" fmla="*/ 15249 h 13729448"/>
              <a:gd name="connsiteX0" fmla="*/ 0 w 12750238"/>
              <a:gd name="connsiteY0" fmla="*/ 15249 h 13729448"/>
              <a:gd name="connsiteX1" fmla="*/ 8762253 w 12750238"/>
              <a:gd name="connsiteY1" fmla="*/ 0 h 13729448"/>
              <a:gd name="connsiteX2" fmla="*/ 12750238 w 12750238"/>
              <a:gd name="connsiteY2" fmla="*/ 3955139 h 13729448"/>
              <a:gd name="connsiteX3" fmla="*/ 12723344 w 12750238"/>
              <a:gd name="connsiteY3" fmla="*/ 13729447 h 13729448"/>
              <a:gd name="connsiteX4" fmla="*/ 4943288 w 12750238"/>
              <a:gd name="connsiteY4" fmla="*/ 13729448 h 13729448"/>
              <a:gd name="connsiteX5" fmla="*/ 13152 w 12750238"/>
              <a:gd name="connsiteY5" fmla="*/ 8770819 h 13729448"/>
              <a:gd name="connsiteX6" fmla="*/ 0 w 12750238"/>
              <a:gd name="connsiteY6" fmla="*/ 15249 h 13729448"/>
              <a:gd name="connsiteX0" fmla="*/ 3534 w 12753772"/>
              <a:gd name="connsiteY0" fmla="*/ 1524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3534 w 12753772"/>
              <a:gd name="connsiteY6" fmla="*/ 15249 h 13729448"/>
              <a:gd name="connsiteX0" fmla="*/ 0 w 12759763"/>
              <a:gd name="connsiteY0" fmla="*/ 12074 h 13729448"/>
              <a:gd name="connsiteX1" fmla="*/ 8771778 w 12759763"/>
              <a:gd name="connsiteY1" fmla="*/ 0 h 13729448"/>
              <a:gd name="connsiteX2" fmla="*/ 12759763 w 12759763"/>
              <a:gd name="connsiteY2" fmla="*/ 3955139 h 13729448"/>
              <a:gd name="connsiteX3" fmla="*/ 12732869 w 12759763"/>
              <a:gd name="connsiteY3" fmla="*/ 13729447 h 13729448"/>
              <a:gd name="connsiteX4" fmla="*/ 4952813 w 12759763"/>
              <a:gd name="connsiteY4" fmla="*/ 13729448 h 13729448"/>
              <a:gd name="connsiteX5" fmla="*/ 5991 w 12759763"/>
              <a:gd name="connsiteY5" fmla="*/ 8790842 h 13729448"/>
              <a:gd name="connsiteX6" fmla="*/ 0 w 12759763"/>
              <a:gd name="connsiteY6" fmla="*/ 12074 h 13729448"/>
              <a:gd name="connsiteX0" fmla="*/ 28934 w 12753772"/>
              <a:gd name="connsiteY0" fmla="*/ 889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28934 w 12753772"/>
              <a:gd name="connsiteY6" fmla="*/ 8899 h 13729448"/>
              <a:gd name="connsiteX0" fmla="*/ 2826 w 12756239"/>
              <a:gd name="connsiteY0" fmla="*/ 8899 h 13729448"/>
              <a:gd name="connsiteX1" fmla="*/ 8768254 w 12756239"/>
              <a:gd name="connsiteY1" fmla="*/ 0 h 13729448"/>
              <a:gd name="connsiteX2" fmla="*/ 12756239 w 12756239"/>
              <a:gd name="connsiteY2" fmla="*/ 3955139 h 13729448"/>
              <a:gd name="connsiteX3" fmla="*/ 12729345 w 12756239"/>
              <a:gd name="connsiteY3" fmla="*/ 13729447 h 13729448"/>
              <a:gd name="connsiteX4" fmla="*/ 4949289 w 12756239"/>
              <a:gd name="connsiteY4" fmla="*/ 13729448 h 13729448"/>
              <a:gd name="connsiteX5" fmla="*/ 2467 w 12756239"/>
              <a:gd name="connsiteY5" fmla="*/ 8790842 h 13729448"/>
              <a:gd name="connsiteX6" fmla="*/ 2826 w 12756239"/>
              <a:gd name="connsiteY6" fmla="*/ 8899 h 13729448"/>
              <a:gd name="connsiteX0" fmla="*/ 2826 w 12731257"/>
              <a:gd name="connsiteY0" fmla="*/ 8899 h 13729448"/>
              <a:gd name="connsiteX1" fmla="*/ 8768254 w 12731257"/>
              <a:gd name="connsiteY1" fmla="*/ 0 h 13729448"/>
              <a:gd name="connsiteX2" fmla="*/ 12721314 w 12731257"/>
              <a:gd name="connsiteY2" fmla="*/ 3948789 h 13729448"/>
              <a:gd name="connsiteX3" fmla="*/ 12729345 w 12731257"/>
              <a:gd name="connsiteY3" fmla="*/ 13729447 h 13729448"/>
              <a:gd name="connsiteX4" fmla="*/ 4949289 w 12731257"/>
              <a:gd name="connsiteY4" fmla="*/ 13729448 h 13729448"/>
              <a:gd name="connsiteX5" fmla="*/ 2467 w 12731257"/>
              <a:gd name="connsiteY5" fmla="*/ 8790842 h 13729448"/>
              <a:gd name="connsiteX6" fmla="*/ 2826 w 12731257"/>
              <a:gd name="connsiteY6" fmla="*/ 8899 h 13729448"/>
              <a:gd name="connsiteX0" fmla="*/ 2826 w 12730170"/>
              <a:gd name="connsiteY0" fmla="*/ 8899 h 13729448"/>
              <a:gd name="connsiteX1" fmla="*/ 8768254 w 12730170"/>
              <a:gd name="connsiteY1" fmla="*/ 0 h 13729448"/>
              <a:gd name="connsiteX2" fmla="*/ 12680039 w 12730170"/>
              <a:gd name="connsiteY2" fmla="*/ 4047214 h 13729448"/>
              <a:gd name="connsiteX3" fmla="*/ 12729345 w 12730170"/>
              <a:gd name="connsiteY3" fmla="*/ 13729447 h 13729448"/>
              <a:gd name="connsiteX4" fmla="*/ 4949289 w 12730170"/>
              <a:gd name="connsiteY4" fmla="*/ 13729448 h 13729448"/>
              <a:gd name="connsiteX5" fmla="*/ 2467 w 12730170"/>
              <a:gd name="connsiteY5" fmla="*/ 8790842 h 13729448"/>
              <a:gd name="connsiteX6" fmla="*/ 2826 w 12730170"/>
              <a:gd name="connsiteY6" fmla="*/ 8899 h 13729448"/>
              <a:gd name="connsiteX0" fmla="*/ 2826 w 12730933"/>
              <a:gd name="connsiteY0" fmla="*/ 8899 h 13729448"/>
              <a:gd name="connsiteX1" fmla="*/ 8768254 w 12730933"/>
              <a:gd name="connsiteY1" fmla="*/ 0 h 13729448"/>
              <a:gd name="connsiteX2" fmla="*/ 12714964 w 12730933"/>
              <a:gd name="connsiteY2" fmla="*/ 4005939 h 13729448"/>
              <a:gd name="connsiteX3" fmla="*/ 12729345 w 12730933"/>
              <a:gd name="connsiteY3" fmla="*/ 13729447 h 13729448"/>
              <a:gd name="connsiteX4" fmla="*/ 4949289 w 12730933"/>
              <a:gd name="connsiteY4" fmla="*/ 13729448 h 13729448"/>
              <a:gd name="connsiteX5" fmla="*/ 2467 w 12730933"/>
              <a:gd name="connsiteY5" fmla="*/ 8790842 h 13729448"/>
              <a:gd name="connsiteX6" fmla="*/ 2826 w 12730933"/>
              <a:gd name="connsiteY6" fmla="*/ 8899 h 1372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0933" h="13729448">
                <a:moveTo>
                  <a:pt x="2826" y="8899"/>
                </a:moveTo>
                <a:lnTo>
                  <a:pt x="8768254" y="0"/>
                </a:lnTo>
                <a:lnTo>
                  <a:pt x="12714964" y="4005939"/>
                </a:lnTo>
                <a:cubicBezTo>
                  <a:pt x="12705999" y="7264042"/>
                  <a:pt x="12738310" y="10471344"/>
                  <a:pt x="12729345" y="13729447"/>
                </a:cubicBezTo>
                <a:lnTo>
                  <a:pt x="4949289" y="13729448"/>
                </a:lnTo>
                <a:lnTo>
                  <a:pt x="2467" y="8790842"/>
                </a:lnTo>
                <a:cubicBezTo>
                  <a:pt x="12112" y="5863528"/>
                  <a:pt x="-6819" y="2936213"/>
                  <a:pt x="2826" y="8899"/>
                </a:cubicBezTo>
                <a:close/>
              </a:path>
            </a:pathLst>
          </a:cu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pic>
        <p:nvPicPr>
          <p:cNvPr id="8" name="Picture 7">
            <a:extLst>
              <a:ext uri="{FF2B5EF4-FFF2-40B4-BE49-F238E27FC236}">
                <a16:creationId xmlns:a16="http://schemas.microsoft.com/office/drawing/2014/main" id="{C5097496-B970-4ECF-BAF4-E9602B5BD010}"/>
              </a:ext>
            </a:extLst>
          </p:cNvPr>
          <p:cNvPicPr>
            <a:picLocks noChangeAspect="1"/>
          </p:cNvPicPr>
          <p:nvPr userDrawn="1"/>
        </p:nvPicPr>
        <p:blipFill>
          <a:blip r:embed="rId2"/>
          <a:stretch>
            <a:fillRect/>
          </a:stretch>
        </p:blipFill>
        <p:spPr>
          <a:xfrm>
            <a:off x="274284" y="203301"/>
            <a:ext cx="1737134" cy="566251"/>
          </a:xfrm>
          <a:prstGeom prst="rect">
            <a:avLst/>
          </a:prstGeom>
        </p:spPr>
      </p:pic>
    </p:spTree>
    <p:extLst>
      <p:ext uri="{BB962C8B-B14F-4D97-AF65-F5344CB8AC3E}">
        <p14:creationId xmlns:p14="http://schemas.microsoft.com/office/powerpoint/2010/main" val="23061816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lumn_Bulle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09C84D-C0A0-CB44-A8DA-616D886496B5}"/>
              </a:ext>
            </a:extLst>
          </p:cNvPr>
          <p:cNvPicPr>
            <a:picLocks noChangeAspect="1"/>
          </p:cNvPicPr>
          <p:nvPr userDrawn="1"/>
        </p:nvPicPr>
        <p:blipFill>
          <a:blip r:embed="rId2"/>
          <a:stretch>
            <a:fillRect/>
          </a:stretch>
        </p:blipFill>
        <p:spPr>
          <a:xfrm>
            <a:off x="2518585" y="1416442"/>
            <a:ext cx="9672621" cy="5441558"/>
          </a:xfrm>
          <a:prstGeom prst="rect">
            <a:avLst/>
          </a:prstGeom>
        </p:spPr>
      </p:pic>
      <p:sp>
        <p:nvSpPr>
          <p:cNvPr id="2" name="Title 1"/>
          <p:cNvSpPr>
            <a:spLocks noGrp="1"/>
          </p:cNvSpPr>
          <p:nvPr>
            <p:ph type="title" hasCustomPrompt="1"/>
          </p:nvPr>
        </p:nvSpPr>
        <p:spPr>
          <a:xfrm>
            <a:off x="457140" y="914400"/>
            <a:ext cx="6085215" cy="777240"/>
          </a:xfrm>
          <a:prstGeom prst="rect">
            <a:avLst/>
          </a:prstGeom>
        </p:spPr>
        <p:txBody>
          <a:bodyPr lIns="0" tIns="0" rIns="0" bIns="0"/>
          <a:lstStyle>
            <a:lvl1pPr>
              <a:lnSpc>
                <a:spcPct val="100000"/>
              </a:lnSpc>
              <a:defRPr sz="2500"/>
            </a:lvl1pPr>
          </a:lstStyle>
          <a:p>
            <a:r>
              <a:rPr lang="en-US" dirty="0"/>
              <a:t>Leading real estate</a:t>
            </a:r>
            <a:br>
              <a:rPr lang="en-US" dirty="0"/>
            </a:br>
            <a:r>
              <a:rPr lang="en-US" dirty="0"/>
              <a:t>and technology services:</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914281" y="2134488"/>
            <a:ext cx="5622828" cy="3999482"/>
          </a:xfrm>
          <a:prstGeom prst="rect">
            <a:avLst/>
          </a:prstGeom>
        </p:spPr>
        <p:txBody>
          <a:bodyPr lIns="0" tIns="0" rIns="0" bIns="0"/>
          <a:lstStyle>
            <a:lvl1pPr marL="319976" indent="-319976">
              <a:lnSpc>
                <a:spcPct val="100000"/>
              </a:lnSpc>
              <a:spcBef>
                <a:spcPts val="0"/>
              </a:spcBef>
              <a:spcAft>
                <a:spcPts val="1400"/>
              </a:spcAft>
              <a:buClr>
                <a:schemeClr val="accent1"/>
              </a:buClr>
              <a:buFont typeface="Wingdings" pitchFamily="2" charset="2"/>
              <a:buChar char="§"/>
              <a:defRPr sz="19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a:t>Diam </a:t>
            </a:r>
            <a:r>
              <a:rPr lang="en-US" dirty="0" err="1"/>
              <a:t>nonummy</a:t>
            </a:r>
            <a:r>
              <a:rPr lang="en-US" dirty="0"/>
              <a:t> </a:t>
            </a:r>
            <a:r>
              <a:rPr lang="en-US" dirty="0" err="1"/>
              <a:t>nibh</a:t>
            </a:r>
            <a:r>
              <a:rPr lang="en-US" dirty="0"/>
              <a:t> </a:t>
            </a:r>
            <a:r>
              <a:rPr lang="en-US" dirty="0" err="1"/>
              <a:t>catam</a:t>
            </a:r>
            <a:endParaRPr lang="en-US" dirty="0"/>
          </a:p>
          <a:p>
            <a:pPr lvl="0"/>
            <a:r>
              <a:rPr lang="en-US" dirty="0"/>
              <a:t>Mat di </a:t>
            </a:r>
            <a:r>
              <a:rPr lang="en-US" dirty="0" err="1"/>
              <a:t>espatin</a:t>
            </a:r>
            <a:r>
              <a:rPr lang="en-US" dirty="0"/>
              <a:t> </a:t>
            </a:r>
            <a:r>
              <a:rPr lang="en-US" dirty="0" err="1"/>
              <a:t>catum</a:t>
            </a:r>
            <a:endParaRPr lang="en-US" dirty="0"/>
          </a:p>
        </p:txBody>
      </p:sp>
    </p:spTree>
    <p:extLst>
      <p:ext uri="{BB962C8B-B14F-4D97-AF65-F5344CB8AC3E}">
        <p14:creationId xmlns:p14="http://schemas.microsoft.com/office/powerpoint/2010/main" val="27346964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olumn_Ico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D04C5-FB77-2142-ADCA-F9D5804C074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8F02866C-1B89-6A40-83A1-F0CBBFAD1012}"/>
              </a:ext>
            </a:extLst>
          </p:cNvPr>
          <p:cNvSpPr/>
          <p:nvPr userDrawn="1"/>
        </p:nvSpPr>
        <p:spPr>
          <a:xfrm>
            <a:off x="457140" y="2076702"/>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 name="Rectangle 11">
            <a:extLst>
              <a:ext uri="{FF2B5EF4-FFF2-40B4-BE49-F238E27FC236}">
                <a16:creationId xmlns:a16="http://schemas.microsoft.com/office/drawing/2014/main" id="{6082ABC9-C60B-5945-93E6-E006EF07310E}"/>
              </a:ext>
            </a:extLst>
          </p:cNvPr>
          <p:cNvSpPr/>
          <p:nvPr userDrawn="1"/>
        </p:nvSpPr>
        <p:spPr>
          <a:xfrm>
            <a:off x="4317438" y="2074305"/>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D3BC4F5C-1DD4-4B4C-A325-162C626D4684}"/>
              </a:ext>
            </a:extLst>
          </p:cNvPr>
          <p:cNvSpPr/>
          <p:nvPr userDrawn="1"/>
        </p:nvSpPr>
        <p:spPr>
          <a:xfrm>
            <a:off x="8137100" y="2074305"/>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3" name="Text Placeholder 10">
            <a:extLst>
              <a:ext uri="{FF2B5EF4-FFF2-40B4-BE49-F238E27FC236}">
                <a16:creationId xmlns:a16="http://schemas.microsoft.com/office/drawing/2014/main" id="{161C5002-D2A1-7840-9D6E-FA1A07A5CDEB}"/>
              </a:ext>
            </a:extLst>
          </p:cNvPr>
          <p:cNvSpPr>
            <a:spLocks noGrp="1"/>
          </p:cNvSpPr>
          <p:nvPr>
            <p:ph type="body" sz="quarter" idx="15" hasCustomPrompt="1"/>
          </p:nvPr>
        </p:nvSpPr>
        <p:spPr>
          <a:xfrm>
            <a:off x="452569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15" name="Text Placeholder 10">
            <a:extLst>
              <a:ext uri="{FF2B5EF4-FFF2-40B4-BE49-F238E27FC236}">
                <a16:creationId xmlns:a16="http://schemas.microsoft.com/office/drawing/2014/main" id="{E216DEB9-24D2-4942-9EC4-5D28687DD927}"/>
              </a:ext>
            </a:extLst>
          </p:cNvPr>
          <p:cNvSpPr>
            <a:spLocks noGrp="1"/>
          </p:cNvSpPr>
          <p:nvPr>
            <p:ph type="body" sz="quarter" idx="16" hasCustomPrompt="1"/>
          </p:nvPr>
        </p:nvSpPr>
        <p:spPr>
          <a:xfrm>
            <a:off x="452569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a:t>
            </a:r>
          </a:p>
        </p:txBody>
      </p:sp>
      <p:sp>
        <p:nvSpPr>
          <p:cNvPr id="17" name="Text Placeholder 10">
            <a:extLst>
              <a:ext uri="{FF2B5EF4-FFF2-40B4-BE49-F238E27FC236}">
                <a16:creationId xmlns:a16="http://schemas.microsoft.com/office/drawing/2014/main" id="{E82B0643-CE48-1041-B69D-257A0CAE5923}"/>
              </a:ext>
            </a:extLst>
          </p:cNvPr>
          <p:cNvSpPr>
            <a:spLocks noGrp="1"/>
          </p:cNvSpPr>
          <p:nvPr>
            <p:ph type="body" sz="quarter" idx="17" hasCustomPrompt="1"/>
          </p:nvPr>
        </p:nvSpPr>
        <p:spPr>
          <a:xfrm>
            <a:off x="836567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18" name="Text Placeholder 10">
            <a:extLst>
              <a:ext uri="{FF2B5EF4-FFF2-40B4-BE49-F238E27FC236}">
                <a16:creationId xmlns:a16="http://schemas.microsoft.com/office/drawing/2014/main" id="{D6EB660F-C419-A848-BE75-38DC63EC7F7D}"/>
              </a:ext>
            </a:extLst>
          </p:cNvPr>
          <p:cNvSpPr>
            <a:spLocks noGrp="1"/>
          </p:cNvSpPr>
          <p:nvPr>
            <p:ph type="body" sz="quarter" idx="18" hasCustomPrompt="1"/>
          </p:nvPr>
        </p:nvSpPr>
        <p:spPr>
          <a:xfrm>
            <a:off x="8365670" y="3733325"/>
            <a:ext cx="3199983" cy="22860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a:t>
            </a:r>
          </a:p>
        </p:txBody>
      </p:sp>
      <p:sp>
        <p:nvSpPr>
          <p:cNvPr id="20" name="Picture Placeholder 6">
            <a:extLst>
              <a:ext uri="{FF2B5EF4-FFF2-40B4-BE49-F238E27FC236}">
                <a16:creationId xmlns:a16="http://schemas.microsoft.com/office/drawing/2014/main" id="{46F17A5F-F29B-FD47-9747-C7440E51499F}"/>
              </a:ext>
            </a:extLst>
          </p:cNvPr>
          <p:cNvSpPr>
            <a:spLocks noGrp="1"/>
          </p:cNvSpPr>
          <p:nvPr>
            <p:ph type="pic" sz="quarter" idx="19" hasCustomPrompt="1"/>
          </p:nvPr>
        </p:nvSpPr>
        <p:spPr>
          <a:xfrm>
            <a:off x="68571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26" name="Picture Placeholder 6">
            <a:extLst>
              <a:ext uri="{FF2B5EF4-FFF2-40B4-BE49-F238E27FC236}">
                <a16:creationId xmlns:a16="http://schemas.microsoft.com/office/drawing/2014/main" id="{18E73433-FB3B-F64F-9EA3-3FF5517FBFED}"/>
              </a:ext>
            </a:extLst>
          </p:cNvPr>
          <p:cNvSpPr>
            <a:spLocks noGrp="1"/>
          </p:cNvSpPr>
          <p:nvPr>
            <p:ph type="pic" sz="quarter" idx="20" hasCustomPrompt="1"/>
          </p:nvPr>
        </p:nvSpPr>
        <p:spPr>
          <a:xfrm>
            <a:off x="452569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27" name="Picture Placeholder 6">
            <a:extLst>
              <a:ext uri="{FF2B5EF4-FFF2-40B4-BE49-F238E27FC236}">
                <a16:creationId xmlns:a16="http://schemas.microsoft.com/office/drawing/2014/main" id="{6185C570-4503-7A43-852A-9E5BD5C1D23C}"/>
              </a:ext>
            </a:extLst>
          </p:cNvPr>
          <p:cNvSpPr>
            <a:spLocks noGrp="1"/>
          </p:cNvSpPr>
          <p:nvPr>
            <p:ph type="pic" sz="quarter" idx="21" hasCustomPrompt="1"/>
          </p:nvPr>
        </p:nvSpPr>
        <p:spPr>
          <a:xfrm>
            <a:off x="836567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Tree>
    <p:extLst>
      <p:ext uri="{BB962C8B-B14F-4D97-AF65-F5344CB8AC3E}">
        <p14:creationId xmlns:p14="http://schemas.microsoft.com/office/powerpoint/2010/main" val="25491182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lumn_Sta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D04C5-FB77-2142-ADCA-F9D5804C074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8F02866C-1B89-6A40-83A1-F0CBBFAD1012}"/>
              </a:ext>
            </a:extLst>
          </p:cNvPr>
          <p:cNvSpPr/>
          <p:nvPr userDrawn="1"/>
        </p:nvSpPr>
        <p:spPr>
          <a:xfrm>
            <a:off x="457140" y="2086594"/>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 name="Rectangle 11">
            <a:extLst>
              <a:ext uri="{FF2B5EF4-FFF2-40B4-BE49-F238E27FC236}">
                <a16:creationId xmlns:a16="http://schemas.microsoft.com/office/drawing/2014/main" id="{6082ABC9-C60B-5945-93E6-E006EF07310E}"/>
              </a:ext>
            </a:extLst>
          </p:cNvPr>
          <p:cNvSpPr/>
          <p:nvPr userDrawn="1"/>
        </p:nvSpPr>
        <p:spPr>
          <a:xfrm>
            <a:off x="4317438" y="2084197"/>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D3BC4F5C-1DD4-4B4C-A325-162C626D4684}"/>
              </a:ext>
            </a:extLst>
          </p:cNvPr>
          <p:cNvSpPr/>
          <p:nvPr userDrawn="1"/>
        </p:nvSpPr>
        <p:spPr>
          <a:xfrm>
            <a:off x="8137100" y="2084197"/>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5262735"/>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a:t>
            </a:r>
          </a:p>
        </p:txBody>
      </p:sp>
      <p:sp>
        <p:nvSpPr>
          <p:cNvPr id="13" name="Text Placeholder 10">
            <a:extLst>
              <a:ext uri="{FF2B5EF4-FFF2-40B4-BE49-F238E27FC236}">
                <a16:creationId xmlns:a16="http://schemas.microsoft.com/office/drawing/2014/main" id="{161C5002-D2A1-7840-9D6E-FA1A07A5CDEB}"/>
              </a:ext>
            </a:extLst>
          </p:cNvPr>
          <p:cNvSpPr>
            <a:spLocks noGrp="1"/>
          </p:cNvSpPr>
          <p:nvPr>
            <p:ph type="body" sz="quarter" idx="15" hasCustomPrompt="1"/>
          </p:nvPr>
        </p:nvSpPr>
        <p:spPr>
          <a:xfrm>
            <a:off x="452569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15" name="Text Placeholder 10">
            <a:extLst>
              <a:ext uri="{FF2B5EF4-FFF2-40B4-BE49-F238E27FC236}">
                <a16:creationId xmlns:a16="http://schemas.microsoft.com/office/drawing/2014/main" id="{E216DEB9-24D2-4942-9EC4-5D28687DD927}"/>
              </a:ext>
            </a:extLst>
          </p:cNvPr>
          <p:cNvSpPr>
            <a:spLocks noGrp="1"/>
          </p:cNvSpPr>
          <p:nvPr>
            <p:ph type="body" sz="quarter" idx="16" hasCustomPrompt="1"/>
          </p:nvPr>
        </p:nvSpPr>
        <p:spPr>
          <a:xfrm>
            <a:off x="4525691" y="5262735"/>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17" name="Text Placeholder 10">
            <a:extLst>
              <a:ext uri="{FF2B5EF4-FFF2-40B4-BE49-F238E27FC236}">
                <a16:creationId xmlns:a16="http://schemas.microsoft.com/office/drawing/2014/main" id="{E82B0643-CE48-1041-B69D-257A0CAE5923}"/>
              </a:ext>
            </a:extLst>
          </p:cNvPr>
          <p:cNvSpPr>
            <a:spLocks noGrp="1"/>
          </p:cNvSpPr>
          <p:nvPr>
            <p:ph type="body" sz="quarter" idx="17" hasCustomPrompt="1"/>
          </p:nvPr>
        </p:nvSpPr>
        <p:spPr>
          <a:xfrm>
            <a:off x="836567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18" name="Text Placeholder 10">
            <a:extLst>
              <a:ext uri="{FF2B5EF4-FFF2-40B4-BE49-F238E27FC236}">
                <a16:creationId xmlns:a16="http://schemas.microsoft.com/office/drawing/2014/main" id="{D6EB660F-C419-A848-BE75-38DC63EC7F7D}"/>
              </a:ext>
            </a:extLst>
          </p:cNvPr>
          <p:cNvSpPr>
            <a:spLocks noGrp="1"/>
          </p:cNvSpPr>
          <p:nvPr>
            <p:ph type="body" sz="quarter" idx="18" hasCustomPrompt="1"/>
          </p:nvPr>
        </p:nvSpPr>
        <p:spPr>
          <a:xfrm>
            <a:off x="8365670" y="5262735"/>
            <a:ext cx="3199983" cy="6858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19" name="Picture Placeholder 6">
            <a:extLst>
              <a:ext uri="{FF2B5EF4-FFF2-40B4-BE49-F238E27FC236}">
                <a16:creationId xmlns:a16="http://schemas.microsoft.com/office/drawing/2014/main" id="{8CBA46DB-3D8A-5046-B4D2-F4AB931BF438}"/>
              </a:ext>
            </a:extLst>
          </p:cNvPr>
          <p:cNvSpPr>
            <a:spLocks noGrp="1"/>
          </p:cNvSpPr>
          <p:nvPr>
            <p:ph type="pic" sz="quarter" idx="19" hasCustomPrompt="1"/>
          </p:nvPr>
        </p:nvSpPr>
        <p:spPr>
          <a:xfrm>
            <a:off x="452569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1" name="Picture Placeholder 6">
            <a:extLst>
              <a:ext uri="{FF2B5EF4-FFF2-40B4-BE49-F238E27FC236}">
                <a16:creationId xmlns:a16="http://schemas.microsoft.com/office/drawing/2014/main" id="{20803E23-70BB-774A-BC80-D719B612C32A}"/>
              </a:ext>
            </a:extLst>
          </p:cNvPr>
          <p:cNvSpPr>
            <a:spLocks noGrp="1"/>
          </p:cNvSpPr>
          <p:nvPr>
            <p:ph type="pic" sz="quarter" idx="20" hasCustomPrompt="1"/>
          </p:nvPr>
        </p:nvSpPr>
        <p:spPr>
          <a:xfrm>
            <a:off x="68571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2" name="Picture Placeholder 6">
            <a:extLst>
              <a:ext uri="{FF2B5EF4-FFF2-40B4-BE49-F238E27FC236}">
                <a16:creationId xmlns:a16="http://schemas.microsoft.com/office/drawing/2014/main" id="{0F5B6352-377E-F646-AE2E-827D972CD592}"/>
              </a:ext>
            </a:extLst>
          </p:cNvPr>
          <p:cNvSpPr>
            <a:spLocks noGrp="1"/>
          </p:cNvSpPr>
          <p:nvPr>
            <p:ph type="pic" sz="quarter" idx="21" hasCustomPrompt="1"/>
          </p:nvPr>
        </p:nvSpPr>
        <p:spPr>
          <a:xfrm>
            <a:off x="836567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3" name="Text Placeholder 10">
            <a:extLst>
              <a:ext uri="{FF2B5EF4-FFF2-40B4-BE49-F238E27FC236}">
                <a16:creationId xmlns:a16="http://schemas.microsoft.com/office/drawing/2014/main" id="{7B7D25EF-3A63-8E42-96E4-736ABFC7497B}"/>
              </a:ext>
            </a:extLst>
          </p:cNvPr>
          <p:cNvSpPr>
            <a:spLocks noGrp="1"/>
          </p:cNvSpPr>
          <p:nvPr>
            <p:ph type="body" sz="quarter" idx="22" hasCustomPrompt="1"/>
          </p:nvPr>
        </p:nvSpPr>
        <p:spPr>
          <a:xfrm>
            <a:off x="685711" y="3061652"/>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$13,039,393</a:t>
            </a:r>
          </a:p>
        </p:txBody>
      </p:sp>
      <p:sp>
        <p:nvSpPr>
          <p:cNvPr id="24" name="Text Placeholder 10">
            <a:extLst>
              <a:ext uri="{FF2B5EF4-FFF2-40B4-BE49-F238E27FC236}">
                <a16:creationId xmlns:a16="http://schemas.microsoft.com/office/drawing/2014/main" id="{5F330188-5B41-EB40-80C5-2DBA90E37C52}"/>
              </a:ext>
            </a:extLst>
          </p:cNvPr>
          <p:cNvSpPr>
            <a:spLocks noGrp="1"/>
          </p:cNvSpPr>
          <p:nvPr>
            <p:ph type="body" sz="quarter" idx="23" hasCustomPrompt="1"/>
          </p:nvPr>
        </p:nvSpPr>
        <p:spPr>
          <a:xfrm>
            <a:off x="4525691" y="3061652"/>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$25,356</a:t>
            </a:r>
          </a:p>
        </p:txBody>
      </p:sp>
      <p:sp>
        <p:nvSpPr>
          <p:cNvPr id="28" name="Text Placeholder 10">
            <a:extLst>
              <a:ext uri="{FF2B5EF4-FFF2-40B4-BE49-F238E27FC236}">
                <a16:creationId xmlns:a16="http://schemas.microsoft.com/office/drawing/2014/main" id="{07CB9CC2-E223-3845-85FA-FC6B85C4C376}"/>
              </a:ext>
            </a:extLst>
          </p:cNvPr>
          <p:cNvSpPr>
            <a:spLocks noGrp="1"/>
          </p:cNvSpPr>
          <p:nvPr>
            <p:ph type="body" sz="quarter" idx="24" hasCustomPrompt="1"/>
          </p:nvPr>
        </p:nvSpPr>
        <p:spPr>
          <a:xfrm>
            <a:off x="8365671" y="2711556"/>
            <a:ext cx="3199983" cy="1215718"/>
          </a:xfrm>
          <a:prstGeom prst="rect">
            <a:avLst/>
          </a:prstGeom>
        </p:spPr>
        <p:txBody>
          <a:bodyPr lIns="0" tIns="0" rIns="0" bIns="0" anchor="ctr">
            <a:spAutoFit/>
          </a:bodyPr>
          <a:lstStyle>
            <a:lvl1pPr marL="0" indent="0">
              <a:lnSpc>
                <a:spcPct val="100000"/>
              </a:lnSpc>
              <a:spcBef>
                <a:spcPts val="0"/>
              </a:spcBef>
              <a:buNone/>
              <a:defRPr sz="7898"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100%</a:t>
            </a:r>
          </a:p>
        </p:txBody>
      </p:sp>
    </p:spTree>
    <p:extLst>
      <p:ext uri="{BB962C8B-B14F-4D97-AF65-F5344CB8AC3E}">
        <p14:creationId xmlns:p14="http://schemas.microsoft.com/office/powerpoint/2010/main" val="614443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allouts">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121998A-31F0-1C4E-BA83-B7907C357CCA}"/>
              </a:ext>
            </a:extLst>
          </p:cNvPr>
          <p:cNvPicPr>
            <a:picLocks noChangeAspect="1"/>
          </p:cNvPicPr>
          <p:nvPr userDrawn="1"/>
        </p:nvPicPr>
        <p:blipFill>
          <a:blip r:embed="rId2"/>
          <a:stretch>
            <a:fillRect/>
          </a:stretch>
        </p:blipFill>
        <p:spPr>
          <a:xfrm>
            <a:off x="0" y="0"/>
            <a:ext cx="12190413" cy="6858000"/>
          </a:xfrm>
          <a:prstGeom prst="rect">
            <a:avLst/>
          </a:prstGeom>
        </p:spPr>
      </p:pic>
      <p:sp>
        <p:nvSpPr>
          <p:cNvPr id="9" name="Rectangle 8">
            <a:extLst>
              <a:ext uri="{FF2B5EF4-FFF2-40B4-BE49-F238E27FC236}">
                <a16:creationId xmlns:a16="http://schemas.microsoft.com/office/drawing/2014/main" id="{01EDC4EB-3F1A-CD4D-9398-2464E8C704A9}"/>
              </a:ext>
            </a:extLst>
          </p:cNvPr>
          <p:cNvSpPr/>
          <p:nvPr userDrawn="1"/>
        </p:nvSpPr>
        <p:spPr>
          <a:xfrm>
            <a:off x="4251406" y="208483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0" name="Rectangle 9">
            <a:extLst>
              <a:ext uri="{FF2B5EF4-FFF2-40B4-BE49-F238E27FC236}">
                <a16:creationId xmlns:a16="http://schemas.microsoft.com/office/drawing/2014/main" id="{0D23F401-3BFB-4047-BB8A-42E00680E7C5}"/>
              </a:ext>
            </a:extLst>
          </p:cNvPr>
          <p:cNvSpPr/>
          <p:nvPr userDrawn="1"/>
        </p:nvSpPr>
        <p:spPr>
          <a:xfrm>
            <a:off x="4251406" y="423367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5" name="Rectangle 14">
            <a:extLst>
              <a:ext uri="{FF2B5EF4-FFF2-40B4-BE49-F238E27FC236}">
                <a16:creationId xmlns:a16="http://schemas.microsoft.com/office/drawing/2014/main" id="{BD882659-3A54-CA4F-8514-6FA99ED6A89C}"/>
              </a:ext>
            </a:extLst>
          </p:cNvPr>
          <p:cNvSpPr/>
          <p:nvPr userDrawn="1"/>
        </p:nvSpPr>
        <p:spPr>
          <a:xfrm>
            <a:off x="8090042" y="208483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62E25F4E-5C58-9F45-BDA0-FCCA14808C92}"/>
              </a:ext>
            </a:extLst>
          </p:cNvPr>
          <p:cNvSpPr/>
          <p:nvPr userDrawn="1"/>
        </p:nvSpPr>
        <p:spPr>
          <a:xfrm>
            <a:off x="8090042" y="423367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84832"/>
            <a:ext cx="3657124" cy="457200"/>
          </a:xfrm>
          <a:prstGeom prst="rect">
            <a:avLst/>
          </a:prstGeom>
        </p:spPr>
        <p:txBody>
          <a:bodyPr lIns="0" tIns="0" rIns="0" bIns="0"/>
          <a:lstStyle>
            <a:lvl1pPr marL="0" marR="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sz="1050" b="0" i="0">
                <a:latin typeface="GT Walsheim Bold" panose="02000503030000020003" pitchFamily="2" charset="77"/>
              </a:defRPr>
            </a:lvl1pPr>
            <a:lvl2pPr>
              <a:buNone/>
              <a:defRPr/>
            </a:lvl2pPr>
            <a:lvl3pPr>
              <a:buNone/>
              <a:defRPr/>
            </a:lvl3pPr>
            <a:lvl4pPr>
              <a:buNone/>
              <a:defRPr/>
            </a:lvl4pPr>
            <a:lvl5pPr>
              <a:buNone/>
              <a:defRPr/>
            </a:lvl5pPr>
          </a:lstStyle>
          <a:p>
            <a:pPr marL="0" marR="0" lvl="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a:pPr>
            <a:r>
              <a:rPr lang="en-US" dirty="0"/>
              <a:t>H3 HEADLINE GT WALSHEIM BOLD 21PT</a:t>
            </a:r>
          </a:p>
          <a:p>
            <a:pPr lvl="0"/>
            <a:r>
              <a:rPr lang="en-US" dirty="0"/>
              <a:t>LET US HELP YOU DEVELOP A CLEAR PATH TO SUCCESS.</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651760"/>
            <a:ext cx="3657124" cy="354787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eanj</a:t>
            </a:r>
            <a:r>
              <a:rPr lang="en-US" dirty="0"/>
              <a:t> um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p>
        </p:txBody>
      </p:sp>
      <p:sp>
        <p:nvSpPr>
          <p:cNvPr id="17" name="Text Placeholder 10">
            <a:extLst>
              <a:ext uri="{FF2B5EF4-FFF2-40B4-BE49-F238E27FC236}">
                <a16:creationId xmlns:a16="http://schemas.microsoft.com/office/drawing/2014/main" id="{570CE66D-0B6B-1A47-B07E-348E51C50D78}"/>
              </a:ext>
            </a:extLst>
          </p:cNvPr>
          <p:cNvSpPr>
            <a:spLocks noGrp="1"/>
          </p:cNvSpPr>
          <p:nvPr>
            <p:ph type="body" sz="quarter" idx="15" hasCustomPrompt="1"/>
          </p:nvPr>
        </p:nvSpPr>
        <p:spPr>
          <a:xfrm>
            <a:off x="4525691" y="25877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SHARE ANALYSIS</a:t>
            </a:r>
          </a:p>
        </p:txBody>
      </p:sp>
      <p:sp>
        <p:nvSpPr>
          <p:cNvPr id="18" name="Text Placeholder 10">
            <a:extLst>
              <a:ext uri="{FF2B5EF4-FFF2-40B4-BE49-F238E27FC236}">
                <a16:creationId xmlns:a16="http://schemas.microsoft.com/office/drawing/2014/main" id="{B3F75936-5979-5743-BEA1-43C45CB3033E}"/>
              </a:ext>
            </a:extLst>
          </p:cNvPr>
          <p:cNvSpPr>
            <a:spLocks noGrp="1"/>
          </p:cNvSpPr>
          <p:nvPr>
            <p:ph type="body" sz="quarter" idx="16" hasCustomPrompt="1"/>
          </p:nvPr>
        </p:nvSpPr>
        <p:spPr>
          <a:xfrm>
            <a:off x="4525691" y="28568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4" name="Text Placeholder 10">
            <a:extLst>
              <a:ext uri="{FF2B5EF4-FFF2-40B4-BE49-F238E27FC236}">
                <a16:creationId xmlns:a16="http://schemas.microsoft.com/office/drawing/2014/main" id="{6E3E8FF0-DACC-7A4E-8C7E-4B09E8EC7B27}"/>
              </a:ext>
            </a:extLst>
          </p:cNvPr>
          <p:cNvSpPr>
            <a:spLocks noGrp="1"/>
          </p:cNvSpPr>
          <p:nvPr>
            <p:ph type="body" sz="quarter" idx="19" hasCustomPrompt="1"/>
          </p:nvPr>
        </p:nvSpPr>
        <p:spPr>
          <a:xfrm>
            <a:off x="4525691" y="4645152"/>
            <a:ext cx="3108555" cy="45720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PRODUCT INNOVATION </a:t>
            </a:r>
            <a:br>
              <a:rPr lang="en-US" dirty="0"/>
            </a:br>
            <a:r>
              <a:rPr lang="en-US" dirty="0"/>
              <a:t>&amp; ANALYSIS</a:t>
            </a:r>
          </a:p>
        </p:txBody>
      </p:sp>
      <p:sp>
        <p:nvSpPr>
          <p:cNvPr id="25" name="Text Placeholder 10">
            <a:extLst>
              <a:ext uri="{FF2B5EF4-FFF2-40B4-BE49-F238E27FC236}">
                <a16:creationId xmlns:a16="http://schemas.microsoft.com/office/drawing/2014/main" id="{EA0E219D-BB0F-E148-9426-42506CBE44B5}"/>
              </a:ext>
            </a:extLst>
          </p:cNvPr>
          <p:cNvSpPr>
            <a:spLocks noGrp="1"/>
          </p:cNvSpPr>
          <p:nvPr>
            <p:ph type="body" sz="quarter" idx="20" hasCustomPrompt="1"/>
          </p:nvPr>
        </p:nvSpPr>
        <p:spPr>
          <a:xfrm>
            <a:off x="4525691" y="51297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8" name="Text Placeholder 10">
            <a:extLst>
              <a:ext uri="{FF2B5EF4-FFF2-40B4-BE49-F238E27FC236}">
                <a16:creationId xmlns:a16="http://schemas.microsoft.com/office/drawing/2014/main" id="{5A0641B1-73E6-5642-BBBC-D4927E52A07D}"/>
              </a:ext>
            </a:extLst>
          </p:cNvPr>
          <p:cNvSpPr>
            <a:spLocks noGrp="1"/>
          </p:cNvSpPr>
          <p:nvPr>
            <p:ph type="body" sz="quarter" idx="21" hasCustomPrompt="1"/>
          </p:nvPr>
        </p:nvSpPr>
        <p:spPr>
          <a:xfrm>
            <a:off x="8365671" y="46451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SEGMENT FORECASTS</a:t>
            </a:r>
          </a:p>
        </p:txBody>
      </p:sp>
      <p:sp>
        <p:nvSpPr>
          <p:cNvPr id="29" name="Text Placeholder 10">
            <a:extLst>
              <a:ext uri="{FF2B5EF4-FFF2-40B4-BE49-F238E27FC236}">
                <a16:creationId xmlns:a16="http://schemas.microsoft.com/office/drawing/2014/main" id="{8970C1C5-EE34-0C44-9DC1-9679BA23F890}"/>
              </a:ext>
            </a:extLst>
          </p:cNvPr>
          <p:cNvSpPr>
            <a:spLocks noGrp="1"/>
          </p:cNvSpPr>
          <p:nvPr>
            <p:ph type="body" sz="quarter" idx="22" hasCustomPrompt="1"/>
          </p:nvPr>
        </p:nvSpPr>
        <p:spPr>
          <a:xfrm>
            <a:off x="8365671" y="492404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32" name="Text Placeholder 10">
            <a:extLst>
              <a:ext uri="{FF2B5EF4-FFF2-40B4-BE49-F238E27FC236}">
                <a16:creationId xmlns:a16="http://schemas.microsoft.com/office/drawing/2014/main" id="{D1CC8E5C-39E9-C743-A06B-2C73DED82CE4}"/>
              </a:ext>
            </a:extLst>
          </p:cNvPr>
          <p:cNvSpPr>
            <a:spLocks noGrp="1"/>
          </p:cNvSpPr>
          <p:nvPr>
            <p:ph type="body" sz="quarter" idx="23" hasCustomPrompt="1"/>
          </p:nvPr>
        </p:nvSpPr>
        <p:spPr>
          <a:xfrm>
            <a:off x="8365671" y="25877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DISTRIBUTION STRATEGY</a:t>
            </a:r>
          </a:p>
        </p:txBody>
      </p:sp>
      <p:sp>
        <p:nvSpPr>
          <p:cNvPr id="33" name="Text Placeholder 10">
            <a:extLst>
              <a:ext uri="{FF2B5EF4-FFF2-40B4-BE49-F238E27FC236}">
                <a16:creationId xmlns:a16="http://schemas.microsoft.com/office/drawing/2014/main" id="{06944182-1AF2-9440-B56C-C1920C94FB35}"/>
              </a:ext>
            </a:extLst>
          </p:cNvPr>
          <p:cNvSpPr>
            <a:spLocks noGrp="1"/>
          </p:cNvSpPr>
          <p:nvPr>
            <p:ph type="body" sz="quarter" idx="24" hasCustomPrompt="1"/>
          </p:nvPr>
        </p:nvSpPr>
        <p:spPr>
          <a:xfrm>
            <a:off x="8365671" y="28568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2" name="Title 1">
            <a:extLst>
              <a:ext uri="{FF2B5EF4-FFF2-40B4-BE49-F238E27FC236}">
                <a16:creationId xmlns:a16="http://schemas.microsoft.com/office/drawing/2014/main" id="{065B6EAA-FAAD-104C-9910-0D6D5D6E3A63}"/>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9768464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73683"/>
            <a:ext cx="438854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EVALUATE PERFORMANCE AGAINST KPIS</a:t>
            </a:r>
          </a:p>
        </p:txBody>
      </p:sp>
      <p:sp>
        <p:nvSpPr>
          <p:cNvPr id="8" name="Chart Placeholder 7">
            <a:extLst>
              <a:ext uri="{FF2B5EF4-FFF2-40B4-BE49-F238E27FC236}">
                <a16:creationId xmlns:a16="http://schemas.microsoft.com/office/drawing/2014/main" id="{CAE0DC82-B12A-F949-BB84-550FDE931756}"/>
              </a:ext>
            </a:extLst>
          </p:cNvPr>
          <p:cNvSpPr>
            <a:spLocks noGrp="1"/>
          </p:cNvSpPr>
          <p:nvPr>
            <p:ph type="chart" sz="quarter" idx="15" hasCustomPrompt="1"/>
          </p:nvPr>
        </p:nvSpPr>
        <p:spPr>
          <a:xfrm>
            <a:off x="6096000" y="2073683"/>
            <a:ext cx="4308068" cy="4073576"/>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3" name="Title 1">
            <a:extLst>
              <a:ext uri="{FF2B5EF4-FFF2-40B4-BE49-F238E27FC236}">
                <a16:creationId xmlns:a16="http://schemas.microsoft.com/office/drawing/2014/main" id="{D4842D4D-0076-DB4C-AED9-A6CC57B923A3}"/>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17" name="Text Placeholder 10">
            <a:extLst>
              <a:ext uri="{FF2B5EF4-FFF2-40B4-BE49-F238E27FC236}">
                <a16:creationId xmlns:a16="http://schemas.microsoft.com/office/drawing/2014/main" id="{91831A85-6A61-5845-802A-0563C52B0AD2}"/>
              </a:ext>
            </a:extLst>
          </p:cNvPr>
          <p:cNvSpPr>
            <a:spLocks noGrp="1"/>
          </p:cNvSpPr>
          <p:nvPr>
            <p:ph type="body" sz="quarter" idx="17"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1422903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dline_1_Column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rot="10800000" flipV="1">
            <a:off x="793" y="0"/>
            <a:ext cx="12190413" cy="6858000"/>
          </a:xfrm>
          <a:prstGeom prst="rect">
            <a:avLst/>
          </a:prstGeom>
        </p:spPr>
      </p:pic>
      <p:sp>
        <p:nvSpPr>
          <p:cNvPr id="9" name="Rectangle 8">
            <a:extLst>
              <a:ext uri="{FF2B5EF4-FFF2-40B4-BE49-F238E27FC236}">
                <a16:creationId xmlns:a16="http://schemas.microsoft.com/office/drawing/2014/main" id="{32C32141-EFF1-584B-BE0B-AAE9AEF3949B}"/>
              </a:ext>
            </a:extLst>
          </p:cNvPr>
          <p:cNvSpPr/>
          <p:nvPr userDrawn="1"/>
        </p:nvSpPr>
        <p:spPr>
          <a:xfrm>
            <a:off x="8128315" y="1292629"/>
            <a:ext cx="3702838" cy="44577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8356885" y="1539517"/>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8356885" y="1923565"/>
            <a:ext cx="3108555" cy="352044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9946004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Headline_1_Column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rot="10800000">
            <a:off x="793" y="0"/>
            <a:ext cx="12190413" cy="6858000"/>
          </a:xfrm>
          <a:prstGeom prst="rect">
            <a:avLst/>
          </a:prstGeom>
        </p:spPr>
      </p:pic>
      <p:sp>
        <p:nvSpPr>
          <p:cNvPr id="9" name="Rectangle 8">
            <a:extLst>
              <a:ext uri="{FF2B5EF4-FFF2-40B4-BE49-F238E27FC236}">
                <a16:creationId xmlns:a16="http://schemas.microsoft.com/office/drawing/2014/main" id="{32C32141-EFF1-584B-BE0B-AAE9AEF3949B}"/>
              </a:ext>
            </a:extLst>
          </p:cNvPr>
          <p:cNvSpPr/>
          <p:nvPr userDrawn="1"/>
        </p:nvSpPr>
        <p:spPr>
          <a:xfrm>
            <a:off x="8128315" y="1292629"/>
            <a:ext cx="3702838" cy="44577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8356885" y="1539517"/>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8356885" y="1923565"/>
            <a:ext cx="3108555" cy="352044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14626223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olumns_Charts">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06F666F-09C7-AC4C-9446-1691AE618FD7}"/>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9" name="Title 1">
            <a:extLst>
              <a:ext uri="{FF2B5EF4-FFF2-40B4-BE49-F238E27FC236}">
                <a16:creationId xmlns:a16="http://schemas.microsoft.com/office/drawing/2014/main" id="{765D43A9-7B4D-464A-A86A-D72BA2DC4DA6}"/>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3" name="Text Placeholder 10">
            <a:extLst>
              <a:ext uri="{FF2B5EF4-FFF2-40B4-BE49-F238E27FC236}">
                <a16:creationId xmlns:a16="http://schemas.microsoft.com/office/drawing/2014/main" id="{A4CABAE8-ADC9-7249-B18E-0516A10DAB3A}"/>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15" name="Text Placeholder 10">
            <a:extLst>
              <a:ext uri="{FF2B5EF4-FFF2-40B4-BE49-F238E27FC236}">
                <a16:creationId xmlns:a16="http://schemas.microsoft.com/office/drawing/2014/main" id="{FD74BD66-B94F-CA4C-ABE6-FB16BCBCF85A}"/>
              </a:ext>
            </a:extLst>
          </p:cNvPr>
          <p:cNvSpPr>
            <a:spLocks noGrp="1"/>
          </p:cNvSpPr>
          <p:nvPr>
            <p:ph type="body" sz="quarter" idx="18" hasCustomPrompt="1"/>
          </p:nvPr>
        </p:nvSpPr>
        <p:spPr>
          <a:xfrm>
            <a:off x="685711"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6" name="Text Placeholder 10">
            <a:extLst>
              <a:ext uri="{FF2B5EF4-FFF2-40B4-BE49-F238E27FC236}">
                <a16:creationId xmlns:a16="http://schemas.microsoft.com/office/drawing/2014/main" id="{1DA00461-DCEA-1B41-831E-6A660B7A9034}"/>
              </a:ext>
            </a:extLst>
          </p:cNvPr>
          <p:cNvSpPr>
            <a:spLocks noGrp="1"/>
          </p:cNvSpPr>
          <p:nvPr>
            <p:ph type="body" sz="quarter" idx="19" hasCustomPrompt="1"/>
          </p:nvPr>
        </p:nvSpPr>
        <p:spPr>
          <a:xfrm>
            <a:off x="4388549"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8" name="Text Placeholder 10">
            <a:extLst>
              <a:ext uri="{FF2B5EF4-FFF2-40B4-BE49-F238E27FC236}">
                <a16:creationId xmlns:a16="http://schemas.microsoft.com/office/drawing/2014/main" id="{2FDBC4CA-4202-2F41-B424-48371A591B7A}"/>
              </a:ext>
            </a:extLst>
          </p:cNvPr>
          <p:cNvSpPr>
            <a:spLocks noGrp="1"/>
          </p:cNvSpPr>
          <p:nvPr>
            <p:ph type="body" sz="quarter" idx="20" hasCustomPrompt="1"/>
          </p:nvPr>
        </p:nvSpPr>
        <p:spPr>
          <a:xfrm>
            <a:off x="8319957"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1" name="Chart Placeholder 7">
            <a:extLst>
              <a:ext uri="{FF2B5EF4-FFF2-40B4-BE49-F238E27FC236}">
                <a16:creationId xmlns:a16="http://schemas.microsoft.com/office/drawing/2014/main" id="{7015193E-6EFF-D445-9066-E2B934EE1686}"/>
              </a:ext>
            </a:extLst>
          </p:cNvPr>
          <p:cNvSpPr>
            <a:spLocks noGrp="1"/>
          </p:cNvSpPr>
          <p:nvPr>
            <p:ph type="chart" sz="quarter" idx="21" hasCustomPrompt="1"/>
          </p:nvPr>
        </p:nvSpPr>
        <p:spPr>
          <a:xfrm>
            <a:off x="685711"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4" name="Chart Placeholder 7">
            <a:extLst>
              <a:ext uri="{FF2B5EF4-FFF2-40B4-BE49-F238E27FC236}">
                <a16:creationId xmlns:a16="http://schemas.microsoft.com/office/drawing/2014/main" id="{4C033827-50D5-EC45-AE08-7DBE6A83E186}"/>
              </a:ext>
            </a:extLst>
          </p:cNvPr>
          <p:cNvSpPr>
            <a:spLocks noGrp="1"/>
          </p:cNvSpPr>
          <p:nvPr>
            <p:ph type="chart" sz="quarter" idx="22" hasCustomPrompt="1"/>
          </p:nvPr>
        </p:nvSpPr>
        <p:spPr>
          <a:xfrm>
            <a:off x="685711"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7" name="Chart Placeholder 7">
            <a:extLst>
              <a:ext uri="{FF2B5EF4-FFF2-40B4-BE49-F238E27FC236}">
                <a16:creationId xmlns:a16="http://schemas.microsoft.com/office/drawing/2014/main" id="{BDB16A55-E6F7-7442-8028-471F98C5EBA8}"/>
              </a:ext>
            </a:extLst>
          </p:cNvPr>
          <p:cNvSpPr>
            <a:spLocks noGrp="1"/>
          </p:cNvSpPr>
          <p:nvPr>
            <p:ph type="chart" sz="quarter" idx="23" hasCustomPrompt="1"/>
          </p:nvPr>
        </p:nvSpPr>
        <p:spPr>
          <a:xfrm>
            <a:off x="4388549"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0" name="Chart Placeholder 7">
            <a:extLst>
              <a:ext uri="{FF2B5EF4-FFF2-40B4-BE49-F238E27FC236}">
                <a16:creationId xmlns:a16="http://schemas.microsoft.com/office/drawing/2014/main" id="{4788DF28-70A9-3542-B530-8971F43009A9}"/>
              </a:ext>
            </a:extLst>
          </p:cNvPr>
          <p:cNvSpPr>
            <a:spLocks noGrp="1"/>
          </p:cNvSpPr>
          <p:nvPr>
            <p:ph type="chart" sz="quarter" idx="24" hasCustomPrompt="1"/>
          </p:nvPr>
        </p:nvSpPr>
        <p:spPr>
          <a:xfrm>
            <a:off x="4388549"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1" name="Chart Placeholder 7">
            <a:extLst>
              <a:ext uri="{FF2B5EF4-FFF2-40B4-BE49-F238E27FC236}">
                <a16:creationId xmlns:a16="http://schemas.microsoft.com/office/drawing/2014/main" id="{CBF906E9-4F6B-3341-B79E-5AD260CEDCAA}"/>
              </a:ext>
            </a:extLst>
          </p:cNvPr>
          <p:cNvSpPr>
            <a:spLocks noGrp="1"/>
          </p:cNvSpPr>
          <p:nvPr>
            <p:ph type="chart" sz="quarter" idx="25" hasCustomPrompt="1"/>
          </p:nvPr>
        </p:nvSpPr>
        <p:spPr>
          <a:xfrm>
            <a:off x="8319957"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2" name="Chart Placeholder 7">
            <a:extLst>
              <a:ext uri="{FF2B5EF4-FFF2-40B4-BE49-F238E27FC236}">
                <a16:creationId xmlns:a16="http://schemas.microsoft.com/office/drawing/2014/main" id="{227E2885-5EE7-3C4A-AD56-A01DD5B1D2B8}"/>
              </a:ext>
            </a:extLst>
          </p:cNvPr>
          <p:cNvSpPr>
            <a:spLocks noGrp="1"/>
          </p:cNvSpPr>
          <p:nvPr>
            <p:ph type="chart" sz="quarter" idx="26" hasCustomPrompt="1"/>
          </p:nvPr>
        </p:nvSpPr>
        <p:spPr>
          <a:xfrm>
            <a:off x="8319957"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Tree>
    <p:extLst>
      <p:ext uri="{BB962C8B-B14F-4D97-AF65-F5344CB8AC3E}">
        <p14:creationId xmlns:p14="http://schemas.microsoft.com/office/powerpoint/2010/main" val="31636339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57140" y="196596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2" name="Title 1">
            <a:extLst>
              <a:ext uri="{FF2B5EF4-FFF2-40B4-BE49-F238E27FC236}">
                <a16:creationId xmlns:a16="http://schemas.microsoft.com/office/drawing/2014/main" id="{79BE857A-CE9F-3845-BDD3-73194C6C239A}"/>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3" name="Text Placeholder 10">
            <a:extLst>
              <a:ext uri="{FF2B5EF4-FFF2-40B4-BE49-F238E27FC236}">
                <a16:creationId xmlns:a16="http://schemas.microsoft.com/office/drawing/2014/main" id="{5999E872-704D-6D4A-98AB-AC695C8C2BD4}"/>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Tree>
    <p:extLst>
      <p:ext uri="{BB962C8B-B14F-4D97-AF65-F5344CB8AC3E}">
        <p14:creationId xmlns:p14="http://schemas.microsoft.com/office/powerpoint/2010/main" val="4520998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Coloumns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57140" y="73152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9" name="Text Placeholder 10">
            <a:extLst>
              <a:ext uri="{FF2B5EF4-FFF2-40B4-BE49-F238E27FC236}">
                <a16:creationId xmlns:a16="http://schemas.microsoft.com/office/drawing/2014/main" id="{D78F5FBD-6D7D-9E4C-947B-ECC860FA1629}"/>
              </a:ext>
            </a:extLst>
          </p:cNvPr>
          <p:cNvSpPr>
            <a:spLocks noGrp="1"/>
          </p:cNvSpPr>
          <p:nvPr>
            <p:ph type="body" sz="quarter" idx="13" hasCustomPrompt="1"/>
          </p:nvPr>
        </p:nvSpPr>
        <p:spPr>
          <a:xfrm>
            <a:off x="457140" y="5410200"/>
            <a:ext cx="3474268" cy="45720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PLACE A HEADLINE WITH A LARGE WORD COUNT HERE AT THE TOP OF THE PAGE</a:t>
            </a:r>
          </a:p>
        </p:txBody>
      </p:sp>
      <p:sp>
        <p:nvSpPr>
          <p:cNvPr id="12" name="Text Placeholder 10">
            <a:extLst>
              <a:ext uri="{FF2B5EF4-FFF2-40B4-BE49-F238E27FC236}">
                <a16:creationId xmlns:a16="http://schemas.microsoft.com/office/drawing/2014/main" id="{55F793CE-B69A-DE46-BCC7-3EC184769118}"/>
              </a:ext>
            </a:extLst>
          </p:cNvPr>
          <p:cNvSpPr>
            <a:spLocks noGrp="1"/>
          </p:cNvSpPr>
          <p:nvPr>
            <p:ph type="body" sz="quarter" idx="14" hasCustomPrompt="1"/>
          </p:nvPr>
        </p:nvSpPr>
        <p:spPr>
          <a:xfrm>
            <a:off x="457140" y="5893308"/>
            <a:ext cx="3474268" cy="54864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p>
        </p:txBody>
      </p:sp>
      <p:sp>
        <p:nvSpPr>
          <p:cNvPr id="13" name="Text Placeholder 10">
            <a:extLst>
              <a:ext uri="{FF2B5EF4-FFF2-40B4-BE49-F238E27FC236}">
                <a16:creationId xmlns:a16="http://schemas.microsoft.com/office/drawing/2014/main" id="{C1903573-282C-5C47-A25C-1F498619351C}"/>
              </a:ext>
            </a:extLst>
          </p:cNvPr>
          <p:cNvSpPr>
            <a:spLocks noGrp="1"/>
          </p:cNvSpPr>
          <p:nvPr>
            <p:ph type="body" sz="quarter" idx="18" hasCustomPrompt="1"/>
          </p:nvPr>
        </p:nvSpPr>
        <p:spPr>
          <a:xfrm>
            <a:off x="4617119" y="5410200"/>
            <a:ext cx="2925699" cy="1031748"/>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4" name="Text Placeholder 10">
            <a:extLst>
              <a:ext uri="{FF2B5EF4-FFF2-40B4-BE49-F238E27FC236}">
                <a16:creationId xmlns:a16="http://schemas.microsoft.com/office/drawing/2014/main" id="{1C2873B5-E728-DE49-B0C1-307864DB78C0}"/>
              </a:ext>
            </a:extLst>
          </p:cNvPr>
          <p:cNvSpPr>
            <a:spLocks noGrp="1"/>
          </p:cNvSpPr>
          <p:nvPr>
            <p:ph type="body" sz="quarter" idx="19" hasCustomPrompt="1"/>
          </p:nvPr>
        </p:nvSpPr>
        <p:spPr>
          <a:xfrm>
            <a:off x="8342814" y="5410200"/>
            <a:ext cx="2925699" cy="1031748"/>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Tree>
    <p:extLst>
      <p:ext uri="{BB962C8B-B14F-4D97-AF65-F5344CB8AC3E}">
        <p14:creationId xmlns:p14="http://schemas.microsoft.com/office/powerpoint/2010/main" val="2891256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_5">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13A71-0B4A-8543-B214-5852CEE1D2EE}"/>
              </a:ext>
            </a:extLst>
          </p:cNvPr>
          <p:cNvPicPr>
            <a:picLocks noChangeAspect="1"/>
          </p:cNvPicPr>
          <p:nvPr userDrawn="1"/>
        </p:nvPicPr>
        <p:blipFill>
          <a:blip r:embed="rId2"/>
          <a:srcRect/>
          <a:stretch/>
        </p:blipFill>
        <p:spPr>
          <a:xfrm>
            <a:off x="0" y="-893"/>
            <a:ext cx="12192000" cy="6858893"/>
          </a:xfrm>
          <a:prstGeom prst="rect">
            <a:avLst/>
          </a:prstGeom>
        </p:spPr>
      </p:pic>
      <p:pic>
        <p:nvPicPr>
          <p:cNvPr id="9" name="Picture 8">
            <a:extLst>
              <a:ext uri="{FF2B5EF4-FFF2-40B4-BE49-F238E27FC236}">
                <a16:creationId xmlns:a16="http://schemas.microsoft.com/office/drawing/2014/main" id="{AA90FD99-DA4A-4EA5-B7FF-C15240D093B3}"/>
              </a:ext>
            </a:extLst>
          </p:cNvPr>
          <p:cNvPicPr>
            <a:picLocks noChangeAspect="1"/>
          </p:cNvPicPr>
          <p:nvPr userDrawn="1"/>
        </p:nvPicPr>
        <p:blipFill>
          <a:blip r:embed="rId3"/>
          <a:stretch>
            <a:fillRect/>
          </a:stretch>
        </p:blipFill>
        <p:spPr>
          <a:xfrm>
            <a:off x="274284" y="203301"/>
            <a:ext cx="2053988" cy="669536"/>
          </a:xfrm>
          <a:prstGeom prst="rect">
            <a:avLst/>
          </a:prstGeom>
        </p:spPr>
      </p:pic>
    </p:spTree>
    <p:extLst>
      <p:ext uri="{BB962C8B-B14F-4D97-AF65-F5344CB8AC3E}">
        <p14:creationId xmlns:p14="http://schemas.microsoft.com/office/powerpoint/2010/main" val="447184597"/>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lumn_Phot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2490778" y="731520"/>
            <a:ext cx="9257095" cy="5600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7" name="Text Placeholder 10">
            <a:extLst>
              <a:ext uri="{FF2B5EF4-FFF2-40B4-BE49-F238E27FC236}">
                <a16:creationId xmlns:a16="http://schemas.microsoft.com/office/drawing/2014/main" id="{6D5B7C9F-421A-BB40-AB80-E86427F29A19}"/>
              </a:ext>
            </a:extLst>
          </p:cNvPr>
          <p:cNvSpPr>
            <a:spLocks noGrp="1"/>
          </p:cNvSpPr>
          <p:nvPr>
            <p:ph type="body" sz="quarter" idx="13" hasCustomPrompt="1"/>
          </p:nvPr>
        </p:nvSpPr>
        <p:spPr>
          <a:xfrm>
            <a:off x="457139" y="1188720"/>
            <a:ext cx="1874276" cy="448056"/>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ECONOMIC AND DEMOGRAPHIC OVERVIEW</a:t>
            </a:r>
          </a:p>
        </p:txBody>
      </p:sp>
      <p:sp>
        <p:nvSpPr>
          <p:cNvPr id="18" name="Text Placeholder 10">
            <a:extLst>
              <a:ext uri="{FF2B5EF4-FFF2-40B4-BE49-F238E27FC236}">
                <a16:creationId xmlns:a16="http://schemas.microsoft.com/office/drawing/2014/main" id="{4896852F-F421-D44E-B6B3-CA8D5F55F5B3}"/>
              </a:ext>
            </a:extLst>
          </p:cNvPr>
          <p:cNvSpPr>
            <a:spLocks noGrp="1"/>
          </p:cNvSpPr>
          <p:nvPr>
            <p:ph type="body" sz="quarter" idx="14" hasCustomPrompt="1"/>
          </p:nvPr>
        </p:nvSpPr>
        <p:spPr>
          <a:xfrm>
            <a:off x="457140" y="2425025"/>
            <a:ext cx="1874276" cy="3559185"/>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After nine years of solid growth, the COVID-19 pandemic hit the local market (and the rest of the country), resulting in job loss and a corresponding increase in unemployment. </a:t>
            </a:r>
          </a:p>
          <a:p>
            <a:pPr lvl="0"/>
            <a:r>
              <a:rPr lang="en-US" dirty="0"/>
              <a:t>Once the effects of the pandemic wear off, Moody’s expects a return to solid growth in the region.</a:t>
            </a:r>
          </a:p>
        </p:txBody>
      </p:sp>
      <p:sp>
        <p:nvSpPr>
          <p:cNvPr id="19" name="Text Placeholder 10">
            <a:extLst>
              <a:ext uri="{FF2B5EF4-FFF2-40B4-BE49-F238E27FC236}">
                <a16:creationId xmlns:a16="http://schemas.microsoft.com/office/drawing/2014/main" id="{C73A6A57-23C3-544C-8262-E9DD33BFC205}"/>
              </a:ext>
            </a:extLst>
          </p:cNvPr>
          <p:cNvSpPr>
            <a:spLocks noGrp="1"/>
          </p:cNvSpPr>
          <p:nvPr>
            <p:ph type="body" sz="quarter" idx="18" hasCustomPrompt="1"/>
          </p:nvPr>
        </p:nvSpPr>
        <p:spPr>
          <a:xfrm>
            <a:off x="457140" y="1715287"/>
            <a:ext cx="1874276" cy="64008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Annual employment growth vs. Unemployment in the </a:t>
            </a:r>
            <a:r>
              <a:rPr lang="en-US" dirty="0" err="1"/>
              <a:t>boise</a:t>
            </a:r>
            <a:r>
              <a:rPr lang="en-US" dirty="0"/>
              <a:t> </a:t>
            </a:r>
            <a:r>
              <a:rPr lang="en-US" dirty="0" err="1"/>
              <a:t>msa</a:t>
            </a:r>
            <a:endParaRPr lang="en-US" dirty="0"/>
          </a:p>
        </p:txBody>
      </p:sp>
    </p:spTree>
    <p:extLst>
      <p:ext uri="{BB962C8B-B14F-4D97-AF65-F5344CB8AC3E}">
        <p14:creationId xmlns:p14="http://schemas.microsoft.com/office/powerpoint/2010/main" val="22531807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olum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D6079C-BF4A-2749-A857-DBBCF1DFA6BC}"/>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16" name="Picture Placeholder 6">
            <a:extLst>
              <a:ext uri="{FF2B5EF4-FFF2-40B4-BE49-F238E27FC236}">
                <a16:creationId xmlns:a16="http://schemas.microsoft.com/office/drawing/2014/main" id="{C166ACB5-9DC6-AF4B-BEB7-FC5CA90FA164}"/>
              </a:ext>
            </a:extLst>
          </p:cNvPr>
          <p:cNvSpPr>
            <a:spLocks noGrp="1"/>
          </p:cNvSpPr>
          <p:nvPr>
            <p:ph type="pic" sz="quarter" idx="17" hasCustomPrompt="1"/>
          </p:nvPr>
        </p:nvSpPr>
        <p:spPr>
          <a:xfrm>
            <a:off x="9893308" y="4886615"/>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2" name="Title 1"/>
          <p:cNvSpPr>
            <a:spLocks noGrp="1"/>
          </p:cNvSpPr>
          <p:nvPr>
            <p:ph type="title" hasCustomPrompt="1"/>
          </p:nvPr>
        </p:nvSpPr>
        <p:spPr>
          <a:xfrm>
            <a:off x="457140" y="914400"/>
            <a:ext cx="6857107" cy="91440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5395"/>
            <a:ext cx="3199983" cy="228600"/>
          </a:xfrm>
          <a:prstGeom prst="rect">
            <a:avLst/>
          </a:prstGeom>
        </p:spPr>
        <p:txBody>
          <a:bodyPr lIns="0" tIns="0" rIns="0" bIns="0"/>
          <a:lstStyle>
            <a:lvl1pPr marL="0" indent="0">
              <a:lnSpc>
                <a:spcPts val="19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ALWAYS AHEAD</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1" y="2329714"/>
            <a:ext cx="7634246" cy="3566160"/>
          </a:xfrm>
          <a:prstGeom prst="rect">
            <a:avLst/>
          </a:prstGeom>
        </p:spPr>
        <p:txBody>
          <a:bodyPr lIns="0" tIns="0" rIns="0" bIns="0" numCol="2" spcCol="457200"/>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a:p>
            <a:pPr lvl="0"/>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endParaRPr lang="en-US" dirty="0"/>
          </a:p>
        </p:txBody>
      </p:sp>
    </p:spTree>
    <p:extLst>
      <p:ext uri="{BB962C8B-B14F-4D97-AF65-F5344CB8AC3E}">
        <p14:creationId xmlns:p14="http://schemas.microsoft.com/office/powerpoint/2010/main" val="33212510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ummary_2_Colum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C99E64-1B2B-1242-9551-11D4888D9732}"/>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2" name="Title 1"/>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39" y="1623328"/>
            <a:ext cx="5485686"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12" name="Text Placeholder 10">
            <a:extLst>
              <a:ext uri="{FF2B5EF4-FFF2-40B4-BE49-F238E27FC236}">
                <a16:creationId xmlns:a16="http://schemas.microsoft.com/office/drawing/2014/main" id="{46F69B64-55CB-6048-929A-0E79F7C54E92}"/>
              </a:ext>
            </a:extLst>
          </p:cNvPr>
          <p:cNvSpPr>
            <a:spLocks noGrp="1"/>
          </p:cNvSpPr>
          <p:nvPr>
            <p:ph type="body" sz="quarter" idx="14" hasCustomPrompt="1"/>
          </p:nvPr>
        </p:nvSpPr>
        <p:spPr>
          <a:xfrm>
            <a:off x="457139" y="2688336"/>
            <a:ext cx="5485685"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13" name="Text Placeholder 10">
            <a:extLst>
              <a:ext uri="{FF2B5EF4-FFF2-40B4-BE49-F238E27FC236}">
                <a16:creationId xmlns:a16="http://schemas.microsoft.com/office/drawing/2014/main" id="{5F414E75-9968-A948-A600-C0047CA0435E}"/>
              </a:ext>
            </a:extLst>
          </p:cNvPr>
          <p:cNvSpPr>
            <a:spLocks noGrp="1"/>
          </p:cNvSpPr>
          <p:nvPr>
            <p:ph type="body" sz="quarter" idx="18" hasCustomPrompt="1"/>
          </p:nvPr>
        </p:nvSpPr>
        <p:spPr>
          <a:xfrm>
            <a:off x="457140" y="2139696"/>
            <a:ext cx="5485686" cy="45720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15" name="Text Placeholder 10">
            <a:extLst>
              <a:ext uri="{FF2B5EF4-FFF2-40B4-BE49-F238E27FC236}">
                <a16:creationId xmlns:a16="http://schemas.microsoft.com/office/drawing/2014/main" id="{C8BF6227-07DF-0541-828E-91001A70B81F}"/>
              </a:ext>
            </a:extLst>
          </p:cNvPr>
          <p:cNvSpPr>
            <a:spLocks noGrp="1"/>
          </p:cNvSpPr>
          <p:nvPr>
            <p:ph type="body" sz="quarter" idx="16" hasCustomPrompt="1"/>
          </p:nvPr>
        </p:nvSpPr>
        <p:spPr>
          <a:xfrm>
            <a:off x="470744" y="2974758"/>
            <a:ext cx="5485686" cy="3246508"/>
          </a:xfrm>
          <a:prstGeom prst="rect">
            <a:avLst/>
          </a:prstGeom>
        </p:spPr>
        <p:txBody>
          <a:bodyPr lIns="0" tIns="0" rIns="0" bIns="0"/>
          <a:lstStyle>
            <a:lvl1pPr marL="159988" indent="-159988">
              <a:lnSpc>
                <a:spcPts val="1400"/>
              </a:lnSpc>
              <a:spcBef>
                <a:spcPts val="0"/>
              </a:spcBef>
              <a:spcAft>
                <a:spcPts val="600"/>
              </a:spcAft>
              <a:buClr>
                <a:srgbClr val="00AB8C"/>
              </a:buClr>
              <a:buSzPct val="90000"/>
              <a:buFontTx/>
              <a:buBlip>
                <a:blip r:embed="rId3">
                  <a:extLst>
                    <a:ext uri="{96DAC541-7B7A-43D3-8B79-37D633B846F1}">
                      <asvg:svgBlip xmlns:asvg="http://schemas.microsoft.com/office/drawing/2016/SVG/main" r:embed="rId4"/>
                    </a:ext>
                  </a:extLst>
                </a:blip>
              </a:buBlip>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17" name="Text Placeholder 10">
            <a:extLst>
              <a:ext uri="{FF2B5EF4-FFF2-40B4-BE49-F238E27FC236}">
                <a16:creationId xmlns:a16="http://schemas.microsoft.com/office/drawing/2014/main" id="{49C6732E-5569-0748-9D8B-5CA07113E625}"/>
              </a:ext>
            </a:extLst>
          </p:cNvPr>
          <p:cNvSpPr>
            <a:spLocks noGrp="1"/>
          </p:cNvSpPr>
          <p:nvPr>
            <p:ph type="body" sz="quarter" idx="19" hasCustomPrompt="1"/>
          </p:nvPr>
        </p:nvSpPr>
        <p:spPr>
          <a:xfrm>
            <a:off x="6218455" y="2274167"/>
            <a:ext cx="5348544" cy="39459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18" name="Text Placeholder 10">
            <a:extLst>
              <a:ext uri="{FF2B5EF4-FFF2-40B4-BE49-F238E27FC236}">
                <a16:creationId xmlns:a16="http://schemas.microsoft.com/office/drawing/2014/main" id="{1C55D129-0395-9944-81BE-6B0758B9C408}"/>
              </a:ext>
            </a:extLst>
          </p:cNvPr>
          <p:cNvSpPr>
            <a:spLocks noGrp="1"/>
          </p:cNvSpPr>
          <p:nvPr>
            <p:ph type="body" sz="quarter" idx="20" hasCustomPrompt="1"/>
          </p:nvPr>
        </p:nvSpPr>
        <p:spPr>
          <a:xfrm>
            <a:off x="6218455" y="1623328"/>
            <a:ext cx="5348544" cy="594360"/>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19" name="Text Placeholder 10">
            <a:extLst>
              <a:ext uri="{FF2B5EF4-FFF2-40B4-BE49-F238E27FC236}">
                <a16:creationId xmlns:a16="http://schemas.microsoft.com/office/drawing/2014/main" id="{EF0C154A-5F38-F542-A009-3D6A8137C7A8}"/>
              </a:ext>
            </a:extLst>
          </p:cNvPr>
          <p:cNvSpPr>
            <a:spLocks noGrp="1"/>
          </p:cNvSpPr>
          <p:nvPr>
            <p:ph type="body" sz="quarter" idx="21" hasCustomPrompt="1"/>
          </p:nvPr>
        </p:nvSpPr>
        <p:spPr>
          <a:xfrm>
            <a:off x="6218455" y="3454560"/>
            <a:ext cx="5348544"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20" name="Text Placeholder 10">
            <a:extLst>
              <a:ext uri="{FF2B5EF4-FFF2-40B4-BE49-F238E27FC236}">
                <a16:creationId xmlns:a16="http://schemas.microsoft.com/office/drawing/2014/main" id="{BE7B52A5-3BE2-624F-AB40-CC86A6A77225}"/>
              </a:ext>
            </a:extLst>
          </p:cNvPr>
          <p:cNvSpPr>
            <a:spLocks noGrp="1"/>
          </p:cNvSpPr>
          <p:nvPr>
            <p:ph type="body" sz="quarter" idx="22" hasCustomPrompt="1"/>
          </p:nvPr>
        </p:nvSpPr>
        <p:spPr>
          <a:xfrm>
            <a:off x="6218455" y="3013107"/>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21" name="Text Placeholder 10">
            <a:extLst>
              <a:ext uri="{FF2B5EF4-FFF2-40B4-BE49-F238E27FC236}">
                <a16:creationId xmlns:a16="http://schemas.microsoft.com/office/drawing/2014/main" id="{20397285-3D1A-0B40-A5FB-F99507F2E775}"/>
              </a:ext>
            </a:extLst>
          </p:cNvPr>
          <p:cNvSpPr>
            <a:spLocks noGrp="1"/>
          </p:cNvSpPr>
          <p:nvPr>
            <p:ph type="body" sz="quarter" idx="23" hasCustomPrompt="1"/>
          </p:nvPr>
        </p:nvSpPr>
        <p:spPr>
          <a:xfrm>
            <a:off x="6218455" y="4846082"/>
            <a:ext cx="5348544" cy="1215333"/>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a:t>
            </a:r>
          </a:p>
        </p:txBody>
      </p:sp>
      <p:sp>
        <p:nvSpPr>
          <p:cNvPr id="22" name="Text Placeholder 10">
            <a:extLst>
              <a:ext uri="{FF2B5EF4-FFF2-40B4-BE49-F238E27FC236}">
                <a16:creationId xmlns:a16="http://schemas.microsoft.com/office/drawing/2014/main" id="{45C2747F-ADF3-8C49-8C5D-775DADB96F66}"/>
              </a:ext>
            </a:extLst>
          </p:cNvPr>
          <p:cNvSpPr>
            <a:spLocks noGrp="1"/>
          </p:cNvSpPr>
          <p:nvPr>
            <p:ph type="body" sz="quarter" idx="24" hasCustomPrompt="1"/>
          </p:nvPr>
        </p:nvSpPr>
        <p:spPr>
          <a:xfrm>
            <a:off x="6218455" y="4404630"/>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Tree>
    <p:extLst>
      <p:ext uri="{BB962C8B-B14F-4D97-AF65-F5344CB8AC3E}">
        <p14:creationId xmlns:p14="http://schemas.microsoft.com/office/powerpoint/2010/main" val="39753948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ummary_3_Column">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59D5B15-B1CB-1441-A73C-43CAAF218427}"/>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39" y="1623328"/>
            <a:ext cx="3657124"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12" name="Text Placeholder 10">
            <a:extLst>
              <a:ext uri="{FF2B5EF4-FFF2-40B4-BE49-F238E27FC236}">
                <a16:creationId xmlns:a16="http://schemas.microsoft.com/office/drawing/2014/main" id="{46F69B64-55CB-6048-929A-0E79F7C54E92}"/>
              </a:ext>
            </a:extLst>
          </p:cNvPr>
          <p:cNvSpPr>
            <a:spLocks noGrp="1"/>
          </p:cNvSpPr>
          <p:nvPr>
            <p:ph type="body" sz="quarter" idx="14" hasCustomPrompt="1"/>
          </p:nvPr>
        </p:nvSpPr>
        <p:spPr>
          <a:xfrm>
            <a:off x="457139" y="2793322"/>
            <a:ext cx="3657124"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13" name="Text Placeholder 10">
            <a:extLst>
              <a:ext uri="{FF2B5EF4-FFF2-40B4-BE49-F238E27FC236}">
                <a16:creationId xmlns:a16="http://schemas.microsoft.com/office/drawing/2014/main" id="{5F414E75-9968-A948-A600-C0047CA0435E}"/>
              </a:ext>
            </a:extLst>
          </p:cNvPr>
          <p:cNvSpPr>
            <a:spLocks noGrp="1"/>
          </p:cNvSpPr>
          <p:nvPr>
            <p:ph type="body" sz="quarter" idx="18" hasCustomPrompt="1"/>
          </p:nvPr>
        </p:nvSpPr>
        <p:spPr>
          <a:xfrm>
            <a:off x="457140" y="2157984"/>
            <a:ext cx="3657124" cy="59436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15" name="Text Placeholder 10">
            <a:extLst>
              <a:ext uri="{FF2B5EF4-FFF2-40B4-BE49-F238E27FC236}">
                <a16:creationId xmlns:a16="http://schemas.microsoft.com/office/drawing/2014/main" id="{C8BF6227-07DF-0541-828E-91001A70B81F}"/>
              </a:ext>
            </a:extLst>
          </p:cNvPr>
          <p:cNvSpPr>
            <a:spLocks noGrp="1"/>
          </p:cNvSpPr>
          <p:nvPr>
            <p:ph type="body" sz="quarter" idx="16" hasCustomPrompt="1"/>
          </p:nvPr>
        </p:nvSpPr>
        <p:spPr>
          <a:xfrm>
            <a:off x="470744" y="3079744"/>
            <a:ext cx="3657124" cy="3211329"/>
          </a:xfrm>
          <a:prstGeom prst="rect">
            <a:avLst/>
          </a:prstGeom>
        </p:spPr>
        <p:txBody>
          <a:bodyPr lIns="0" tIns="0" rIns="0" bIns="0"/>
          <a:lstStyle>
            <a:lvl1pPr marL="159988" indent="-159988">
              <a:lnSpc>
                <a:spcPts val="1400"/>
              </a:lnSpc>
              <a:spcBef>
                <a:spcPts val="0"/>
              </a:spcBef>
              <a:spcAft>
                <a:spcPts val="600"/>
              </a:spcAft>
              <a:buClr>
                <a:srgbClr val="00AB8C"/>
              </a:buClr>
              <a:buSzPct val="90000"/>
              <a:buFontTx/>
              <a:buBlip>
                <a:blip r:embed="rId3">
                  <a:extLst>
                    <a:ext uri="{96DAC541-7B7A-43D3-8B79-37D633B846F1}">
                      <asvg:svgBlip xmlns:asvg="http://schemas.microsoft.com/office/drawing/2016/SVG/main" r:embed="rId4"/>
                    </a:ext>
                  </a:extLst>
                </a:blip>
              </a:buBlip>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17" name="Text Placeholder 10">
            <a:extLst>
              <a:ext uri="{FF2B5EF4-FFF2-40B4-BE49-F238E27FC236}">
                <a16:creationId xmlns:a16="http://schemas.microsoft.com/office/drawing/2014/main" id="{49C6732E-5569-0748-9D8B-5CA07113E625}"/>
              </a:ext>
            </a:extLst>
          </p:cNvPr>
          <p:cNvSpPr>
            <a:spLocks noGrp="1"/>
          </p:cNvSpPr>
          <p:nvPr>
            <p:ph type="body" sz="quarter" idx="19" hasCustomPrompt="1"/>
          </p:nvPr>
        </p:nvSpPr>
        <p:spPr>
          <a:xfrm>
            <a:off x="4297120" y="2495643"/>
            <a:ext cx="3565696"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18" name="Text Placeholder 10">
            <a:extLst>
              <a:ext uri="{FF2B5EF4-FFF2-40B4-BE49-F238E27FC236}">
                <a16:creationId xmlns:a16="http://schemas.microsoft.com/office/drawing/2014/main" id="{1C55D129-0395-9944-81BE-6B0758B9C408}"/>
              </a:ext>
            </a:extLst>
          </p:cNvPr>
          <p:cNvSpPr>
            <a:spLocks noGrp="1"/>
          </p:cNvSpPr>
          <p:nvPr>
            <p:ph type="body" sz="quarter" idx="20" hasCustomPrompt="1"/>
          </p:nvPr>
        </p:nvSpPr>
        <p:spPr>
          <a:xfrm>
            <a:off x="4297120" y="1623328"/>
            <a:ext cx="3565696" cy="804964"/>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19" name="Text Placeholder 10">
            <a:extLst>
              <a:ext uri="{FF2B5EF4-FFF2-40B4-BE49-F238E27FC236}">
                <a16:creationId xmlns:a16="http://schemas.microsoft.com/office/drawing/2014/main" id="{EF0C154A-5F38-F542-A009-3D6A8137C7A8}"/>
              </a:ext>
            </a:extLst>
          </p:cNvPr>
          <p:cNvSpPr>
            <a:spLocks noGrp="1"/>
          </p:cNvSpPr>
          <p:nvPr>
            <p:ph type="body" sz="quarter" idx="21" hasCustomPrompt="1"/>
          </p:nvPr>
        </p:nvSpPr>
        <p:spPr>
          <a:xfrm>
            <a:off x="4297120" y="4143305"/>
            <a:ext cx="3565696" cy="1010148"/>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20" name="Text Placeholder 10">
            <a:extLst>
              <a:ext uri="{FF2B5EF4-FFF2-40B4-BE49-F238E27FC236}">
                <a16:creationId xmlns:a16="http://schemas.microsoft.com/office/drawing/2014/main" id="{BE7B52A5-3BE2-624F-AB40-CC86A6A77225}"/>
              </a:ext>
            </a:extLst>
          </p:cNvPr>
          <p:cNvSpPr>
            <a:spLocks noGrp="1"/>
          </p:cNvSpPr>
          <p:nvPr>
            <p:ph type="body" sz="quarter" idx="22" hasCustomPrompt="1"/>
          </p:nvPr>
        </p:nvSpPr>
        <p:spPr>
          <a:xfrm>
            <a:off x="4297120" y="3437087"/>
            <a:ext cx="3565696" cy="59978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21" name="Text Placeholder 10">
            <a:extLst>
              <a:ext uri="{FF2B5EF4-FFF2-40B4-BE49-F238E27FC236}">
                <a16:creationId xmlns:a16="http://schemas.microsoft.com/office/drawing/2014/main" id="{20397285-3D1A-0B40-A5FB-F99507F2E775}"/>
              </a:ext>
            </a:extLst>
          </p:cNvPr>
          <p:cNvSpPr>
            <a:spLocks noGrp="1"/>
          </p:cNvSpPr>
          <p:nvPr>
            <p:ph type="body" sz="quarter" idx="23" hasCustomPrompt="1"/>
          </p:nvPr>
        </p:nvSpPr>
        <p:spPr>
          <a:xfrm>
            <a:off x="8111902" y="2113788"/>
            <a:ext cx="3657124" cy="367754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22" name="Text Placeholder 10">
            <a:extLst>
              <a:ext uri="{FF2B5EF4-FFF2-40B4-BE49-F238E27FC236}">
                <a16:creationId xmlns:a16="http://schemas.microsoft.com/office/drawing/2014/main" id="{45C2747F-ADF3-8C49-8C5D-775DADB96F66}"/>
              </a:ext>
            </a:extLst>
          </p:cNvPr>
          <p:cNvSpPr>
            <a:spLocks noGrp="1"/>
          </p:cNvSpPr>
          <p:nvPr>
            <p:ph type="body" sz="quarter" idx="24" hasCustomPrompt="1"/>
          </p:nvPr>
        </p:nvSpPr>
        <p:spPr>
          <a:xfrm>
            <a:off x="8111902" y="1623327"/>
            <a:ext cx="365712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
        <p:nvSpPr>
          <p:cNvPr id="26" name="Title 1">
            <a:extLst>
              <a:ext uri="{FF2B5EF4-FFF2-40B4-BE49-F238E27FC236}">
                <a16:creationId xmlns:a16="http://schemas.microsoft.com/office/drawing/2014/main" id="{FB3CD03F-0DF8-2948-8242-6347BCC3DBA5}"/>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Tree>
    <p:extLst>
      <p:ext uri="{BB962C8B-B14F-4D97-AF65-F5344CB8AC3E}">
        <p14:creationId xmlns:p14="http://schemas.microsoft.com/office/powerpoint/2010/main" val="10907939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_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32B38-9135-364A-A718-BF8B4ABCB5A8}"/>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8" name="Picture Placeholder 6">
            <a:extLst>
              <a:ext uri="{FF2B5EF4-FFF2-40B4-BE49-F238E27FC236}">
                <a16:creationId xmlns:a16="http://schemas.microsoft.com/office/drawing/2014/main" id="{099CAC88-8DB4-BE45-B6F5-274EB328AA4A}"/>
              </a:ext>
            </a:extLst>
          </p:cNvPr>
          <p:cNvSpPr>
            <a:spLocks noGrp="1"/>
          </p:cNvSpPr>
          <p:nvPr>
            <p:ph type="pic" sz="quarter" idx="17" hasCustomPrompt="1"/>
          </p:nvPr>
        </p:nvSpPr>
        <p:spPr>
          <a:xfrm>
            <a:off x="6125682" y="-1"/>
            <a:ext cx="6066318" cy="68580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5" y="1680556"/>
            <a:ext cx="4571405" cy="3429000"/>
          </a:xfrm>
          <a:prstGeom prst="rect">
            <a:avLst/>
          </a:prstGeom>
        </p:spPr>
        <p:txBody>
          <a:bodyPr lIns="0" tIns="0" rIns="0" bIns="0"/>
          <a:lstStyle>
            <a:lvl1pPr marL="0" indent="0">
              <a:lnSpc>
                <a:spcPts val="4349"/>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4" name="Text Placeholder 10">
            <a:extLst>
              <a:ext uri="{FF2B5EF4-FFF2-40B4-BE49-F238E27FC236}">
                <a16:creationId xmlns:a16="http://schemas.microsoft.com/office/drawing/2014/main" id="{9068D02E-B69E-5440-BAFC-9B9624CFE9C2}"/>
              </a:ext>
            </a:extLst>
          </p:cNvPr>
          <p:cNvSpPr>
            <a:spLocks noGrp="1"/>
          </p:cNvSpPr>
          <p:nvPr>
            <p:ph type="body" sz="quarter" idx="15" hasCustomPrompt="1"/>
          </p:nvPr>
        </p:nvSpPr>
        <p:spPr>
          <a:xfrm>
            <a:off x="3710719" y="6461497"/>
            <a:ext cx="2285702"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2" name="Text Placeholder 10">
            <a:extLst>
              <a:ext uri="{FF2B5EF4-FFF2-40B4-BE49-F238E27FC236}">
                <a16:creationId xmlns:a16="http://schemas.microsoft.com/office/drawing/2014/main" id="{E13A886A-7F8B-964E-BB78-43DEA61B62BB}"/>
              </a:ext>
            </a:extLst>
          </p:cNvPr>
          <p:cNvSpPr>
            <a:spLocks noGrp="1"/>
          </p:cNvSpPr>
          <p:nvPr>
            <p:ph type="body" sz="quarter" idx="14" hasCustomPrompt="1"/>
          </p:nvPr>
        </p:nvSpPr>
        <p:spPr>
          <a:xfrm>
            <a:off x="959994" y="5449351"/>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7" name="Text Placeholder 10">
            <a:extLst>
              <a:ext uri="{FF2B5EF4-FFF2-40B4-BE49-F238E27FC236}">
                <a16:creationId xmlns:a16="http://schemas.microsoft.com/office/drawing/2014/main" id="{B439656D-71A3-7E44-A3A2-E744D52FCCBA}"/>
              </a:ext>
            </a:extLst>
          </p:cNvPr>
          <p:cNvSpPr>
            <a:spLocks noGrp="1"/>
          </p:cNvSpPr>
          <p:nvPr>
            <p:ph type="body" sz="quarter" idx="19" hasCustomPrompt="1"/>
          </p:nvPr>
        </p:nvSpPr>
        <p:spPr>
          <a:xfrm>
            <a:off x="959994" y="5236214"/>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16800999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32B38-9135-364A-A718-BF8B4ABCB5A8}"/>
              </a:ext>
            </a:extLst>
          </p:cNvPr>
          <p:cNvPicPr>
            <a:picLocks noChangeAspect="1"/>
          </p:cNvPicPr>
          <p:nvPr userDrawn="1"/>
        </p:nvPicPr>
        <p:blipFill>
          <a:blip r:embed="rId2"/>
          <a:src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6" y="1680556"/>
            <a:ext cx="6857107" cy="2208866"/>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5" name="Text Placeholder 10">
            <a:extLst>
              <a:ext uri="{FF2B5EF4-FFF2-40B4-BE49-F238E27FC236}">
                <a16:creationId xmlns:a16="http://schemas.microsoft.com/office/drawing/2014/main" id="{A94D7126-FF10-694C-9393-4F9FBC29D34C}"/>
              </a:ext>
            </a:extLst>
          </p:cNvPr>
          <p:cNvSpPr>
            <a:spLocks noGrp="1"/>
          </p:cNvSpPr>
          <p:nvPr>
            <p:ph type="body" sz="quarter" idx="14" hasCustomPrompt="1"/>
          </p:nvPr>
        </p:nvSpPr>
        <p:spPr>
          <a:xfrm>
            <a:off x="959995" y="4195764"/>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6" name="Text Placeholder 10">
            <a:extLst>
              <a:ext uri="{FF2B5EF4-FFF2-40B4-BE49-F238E27FC236}">
                <a16:creationId xmlns:a16="http://schemas.microsoft.com/office/drawing/2014/main" id="{57DDCBF1-D8C7-DD44-BF37-E042AF88F1A4}"/>
              </a:ext>
            </a:extLst>
          </p:cNvPr>
          <p:cNvSpPr>
            <a:spLocks noGrp="1"/>
          </p:cNvSpPr>
          <p:nvPr>
            <p:ph type="body" sz="quarter" idx="19" hasCustomPrompt="1"/>
          </p:nvPr>
        </p:nvSpPr>
        <p:spPr>
          <a:xfrm>
            <a:off x="959995" y="3982627"/>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34982550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8" name="Text Placeholder 10">
            <a:extLst>
              <a:ext uri="{FF2B5EF4-FFF2-40B4-BE49-F238E27FC236}">
                <a16:creationId xmlns:a16="http://schemas.microsoft.com/office/drawing/2014/main" id="{4A50985C-610F-0D48-AD37-8E9D918EAD87}"/>
              </a:ext>
            </a:extLst>
          </p:cNvPr>
          <p:cNvSpPr>
            <a:spLocks noGrp="1"/>
          </p:cNvSpPr>
          <p:nvPr>
            <p:ph type="body" sz="quarter" idx="14" hasCustomPrompt="1"/>
          </p:nvPr>
        </p:nvSpPr>
        <p:spPr>
          <a:xfrm>
            <a:off x="457140" y="1508760"/>
            <a:ext cx="9599950" cy="793874"/>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6" name="Title 1">
            <a:extLst>
              <a:ext uri="{FF2B5EF4-FFF2-40B4-BE49-F238E27FC236}">
                <a16:creationId xmlns:a16="http://schemas.microsoft.com/office/drawing/2014/main" id="{3E2DC933-2578-674B-BDEB-690BDA359F2E}"/>
              </a:ext>
            </a:extLst>
          </p:cNvPr>
          <p:cNvSpPr>
            <a:spLocks noGrp="1"/>
          </p:cNvSpPr>
          <p:nvPr>
            <p:ph type="title" hasCustomPrompt="1"/>
          </p:nvPr>
        </p:nvSpPr>
        <p:spPr>
          <a:xfrm>
            <a:off x="457140" y="914400"/>
            <a:ext cx="9599950" cy="502920"/>
          </a:xfrm>
          <a:prstGeom prst="rect">
            <a:avLst/>
          </a:prstGeom>
        </p:spPr>
        <p:txBody>
          <a:bodyPr lIns="0" tIns="0" rIns="0" bIns="0"/>
          <a:lstStyle>
            <a:lvl1pPr>
              <a:lnSpc>
                <a:spcPct val="100000"/>
              </a:lnSpc>
              <a:defRPr sz="2500"/>
            </a:lvl1pPr>
          </a:lstStyle>
          <a:p>
            <a:r>
              <a:rPr lang="en-US" dirty="0"/>
              <a:t>Place a headline here</a:t>
            </a:r>
          </a:p>
        </p:txBody>
      </p:sp>
    </p:spTree>
    <p:extLst>
      <p:ext uri="{BB962C8B-B14F-4D97-AF65-F5344CB8AC3E}">
        <p14:creationId xmlns:p14="http://schemas.microsoft.com/office/powerpoint/2010/main" val="5097978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17FB4AA4-E5BA-CF45-AB56-71516759822A}"/>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Title 1">
            <a:extLst>
              <a:ext uri="{FF2B5EF4-FFF2-40B4-BE49-F238E27FC236}">
                <a16:creationId xmlns:a16="http://schemas.microsoft.com/office/drawing/2014/main" id="{54B39F34-120A-6B46-AAEC-2CD2998B1F6E}"/>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1" name="Text Placeholder 10">
            <a:extLst>
              <a:ext uri="{FF2B5EF4-FFF2-40B4-BE49-F238E27FC236}">
                <a16:creationId xmlns:a16="http://schemas.microsoft.com/office/drawing/2014/main" id="{CB060B97-4295-BF40-89AF-147781C5484C}"/>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0" name="Text Placeholder 19">
            <a:extLst>
              <a:ext uri="{FF2B5EF4-FFF2-40B4-BE49-F238E27FC236}">
                <a16:creationId xmlns:a16="http://schemas.microsoft.com/office/drawing/2014/main" id="{33B5776A-32AA-E149-9683-2306F99FB7FA}"/>
              </a:ext>
            </a:extLst>
          </p:cNvPr>
          <p:cNvSpPr>
            <a:spLocks noGrp="1"/>
          </p:cNvSpPr>
          <p:nvPr>
            <p:ph type="body" sz="quarter" idx="16" hasCustomPrompt="1"/>
          </p:nvPr>
        </p:nvSpPr>
        <p:spPr>
          <a:xfrm>
            <a:off x="687772" y="2703774"/>
            <a:ext cx="1925543" cy="365760"/>
          </a:xfrm>
          <a:prstGeom prst="rect">
            <a:avLst/>
          </a:prstGeom>
        </p:spPr>
        <p:txBody>
          <a:bodyPr lIns="0" tIns="0" rIns="0" bIns="0" anchor="ctr" anchorCtr="0"/>
          <a:lstStyle>
            <a:lvl1pPr marL="0" indent="-228554">
              <a:lnSpc>
                <a:spcPct val="100000"/>
              </a:lnSpc>
              <a:spcBef>
                <a:spcPts val="0"/>
              </a:spcBef>
              <a:buClr>
                <a:srgbClr val="F44607"/>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22" name="Text Placeholder 19">
            <a:extLst>
              <a:ext uri="{FF2B5EF4-FFF2-40B4-BE49-F238E27FC236}">
                <a16:creationId xmlns:a16="http://schemas.microsoft.com/office/drawing/2014/main" id="{A71B44BE-B80C-7C4C-B2C0-B1EF27FF3B4B}"/>
              </a:ext>
            </a:extLst>
          </p:cNvPr>
          <p:cNvSpPr>
            <a:spLocks noGrp="1"/>
          </p:cNvSpPr>
          <p:nvPr>
            <p:ph type="body" sz="quarter" idx="17" hasCustomPrompt="1"/>
          </p:nvPr>
        </p:nvSpPr>
        <p:spPr>
          <a:xfrm>
            <a:off x="687772"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24" name="Text Placeholder 19">
            <a:extLst>
              <a:ext uri="{FF2B5EF4-FFF2-40B4-BE49-F238E27FC236}">
                <a16:creationId xmlns:a16="http://schemas.microsoft.com/office/drawing/2014/main" id="{2A4F98E2-F399-5042-90A2-6D1D4C3190DA}"/>
              </a:ext>
            </a:extLst>
          </p:cNvPr>
          <p:cNvSpPr>
            <a:spLocks noGrp="1"/>
          </p:cNvSpPr>
          <p:nvPr>
            <p:ph type="body" sz="quarter" idx="18" hasCustomPrompt="1"/>
          </p:nvPr>
        </p:nvSpPr>
        <p:spPr>
          <a:xfrm>
            <a:off x="687772"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cxnSp>
        <p:nvCxnSpPr>
          <p:cNvPr id="33" name="Straight Connector 32">
            <a:extLst>
              <a:ext uri="{FF2B5EF4-FFF2-40B4-BE49-F238E27FC236}">
                <a16:creationId xmlns:a16="http://schemas.microsoft.com/office/drawing/2014/main" id="{96019E28-6DC0-1A47-82C5-3B873CE09438}"/>
              </a:ext>
            </a:extLst>
          </p:cNvPr>
          <p:cNvCxnSpPr>
            <a:cxnSpLocks/>
          </p:cNvCxnSpPr>
          <p:nvPr userDrawn="1"/>
        </p:nvCxnSpPr>
        <p:spPr>
          <a:xfrm>
            <a:off x="0" y="4193381"/>
            <a:ext cx="12192000"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5" name="Text Placeholder 19">
            <a:extLst>
              <a:ext uri="{FF2B5EF4-FFF2-40B4-BE49-F238E27FC236}">
                <a16:creationId xmlns:a16="http://schemas.microsoft.com/office/drawing/2014/main" id="{E156F3BF-7760-904F-BD1D-146BE59DF8EF}"/>
              </a:ext>
            </a:extLst>
          </p:cNvPr>
          <p:cNvSpPr>
            <a:spLocks noGrp="1"/>
          </p:cNvSpPr>
          <p:nvPr>
            <p:ph type="body" sz="quarter" idx="22" hasCustomPrompt="1"/>
          </p:nvPr>
        </p:nvSpPr>
        <p:spPr>
          <a:xfrm>
            <a:off x="3096539" y="2703774"/>
            <a:ext cx="1925543" cy="365760"/>
          </a:xfrm>
          <a:prstGeom prst="rect">
            <a:avLst/>
          </a:prstGeom>
        </p:spPr>
        <p:txBody>
          <a:bodyPr lIns="0" tIns="0" rIns="0" bIns="0" anchor="ctr" anchorCtr="0"/>
          <a:lstStyle>
            <a:lvl1pPr marL="0" indent="-228554">
              <a:lnSpc>
                <a:spcPct val="100000"/>
              </a:lnSpc>
              <a:spcBef>
                <a:spcPts val="0"/>
              </a:spcBef>
              <a:buClr>
                <a:schemeClr val="accent2"/>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46" name="Text Placeholder 19">
            <a:extLst>
              <a:ext uri="{FF2B5EF4-FFF2-40B4-BE49-F238E27FC236}">
                <a16:creationId xmlns:a16="http://schemas.microsoft.com/office/drawing/2014/main" id="{19D4EBF1-4D8E-3F44-8D77-62E9E1558D05}"/>
              </a:ext>
            </a:extLst>
          </p:cNvPr>
          <p:cNvSpPr>
            <a:spLocks noGrp="1"/>
          </p:cNvSpPr>
          <p:nvPr>
            <p:ph type="body" sz="quarter" idx="23" hasCustomPrompt="1"/>
          </p:nvPr>
        </p:nvSpPr>
        <p:spPr>
          <a:xfrm>
            <a:off x="3096539"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47" name="Text Placeholder 19">
            <a:extLst>
              <a:ext uri="{FF2B5EF4-FFF2-40B4-BE49-F238E27FC236}">
                <a16:creationId xmlns:a16="http://schemas.microsoft.com/office/drawing/2014/main" id="{CA358666-7A1D-944C-B0B9-EC8D7033378B}"/>
              </a:ext>
            </a:extLst>
          </p:cNvPr>
          <p:cNvSpPr>
            <a:spLocks noGrp="1"/>
          </p:cNvSpPr>
          <p:nvPr>
            <p:ph type="body" sz="quarter" idx="24" hasCustomPrompt="1"/>
          </p:nvPr>
        </p:nvSpPr>
        <p:spPr>
          <a:xfrm>
            <a:off x="3096539"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50" name="Text Placeholder 19">
            <a:extLst>
              <a:ext uri="{FF2B5EF4-FFF2-40B4-BE49-F238E27FC236}">
                <a16:creationId xmlns:a16="http://schemas.microsoft.com/office/drawing/2014/main" id="{75BE5BF7-8E40-3A4B-9008-F59B55AB0493}"/>
              </a:ext>
            </a:extLst>
          </p:cNvPr>
          <p:cNvSpPr>
            <a:spLocks noGrp="1"/>
          </p:cNvSpPr>
          <p:nvPr>
            <p:ph type="body" sz="quarter" idx="25" hasCustomPrompt="1"/>
          </p:nvPr>
        </p:nvSpPr>
        <p:spPr>
          <a:xfrm>
            <a:off x="5511765" y="2703774"/>
            <a:ext cx="1925543" cy="365760"/>
          </a:xfrm>
          <a:prstGeom prst="rect">
            <a:avLst/>
          </a:prstGeom>
        </p:spPr>
        <p:txBody>
          <a:bodyPr lIns="0" tIns="0" rIns="0" bIns="0" anchor="ctr" anchorCtr="0"/>
          <a:lstStyle>
            <a:lvl1pPr marL="0" indent="-228554">
              <a:lnSpc>
                <a:spcPct val="100000"/>
              </a:lnSpc>
              <a:spcBef>
                <a:spcPts val="0"/>
              </a:spcBef>
              <a:buClr>
                <a:schemeClr val="accent5"/>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51" name="Text Placeholder 19">
            <a:extLst>
              <a:ext uri="{FF2B5EF4-FFF2-40B4-BE49-F238E27FC236}">
                <a16:creationId xmlns:a16="http://schemas.microsoft.com/office/drawing/2014/main" id="{2E1B72F4-8090-2F44-988E-88BB6C2F4EC6}"/>
              </a:ext>
            </a:extLst>
          </p:cNvPr>
          <p:cNvSpPr>
            <a:spLocks noGrp="1"/>
          </p:cNvSpPr>
          <p:nvPr>
            <p:ph type="body" sz="quarter" idx="26" hasCustomPrompt="1"/>
          </p:nvPr>
        </p:nvSpPr>
        <p:spPr>
          <a:xfrm>
            <a:off x="5511765"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52" name="Text Placeholder 19">
            <a:extLst>
              <a:ext uri="{FF2B5EF4-FFF2-40B4-BE49-F238E27FC236}">
                <a16:creationId xmlns:a16="http://schemas.microsoft.com/office/drawing/2014/main" id="{92040999-6579-5844-9277-D3A69E5D7268}"/>
              </a:ext>
            </a:extLst>
          </p:cNvPr>
          <p:cNvSpPr>
            <a:spLocks noGrp="1"/>
          </p:cNvSpPr>
          <p:nvPr>
            <p:ph type="body" sz="quarter" idx="27" hasCustomPrompt="1"/>
          </p:nvPr>
        </p:nvSpPr>
        <p:spPr>
          <a:xfrm>
            <a:off x="5511765"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54" name="Text Placeholder 19">
            <a:extLst>
              <a:ext uri="{FF2B5EF4-FFF2-40B4-BE49-F238E27FC236}">
                <a16:creationId xmlns:a16="http://schemas.microsoft.com/office/drawing/2014/main" id="{94412C0F-F6F4-9C4C-8B6B-5F288C48908C}"/>
              </a:ext>
            </a:extLst>
          </p:cNvPr>
          <p:cNvSpPr>
            <a:spLocks noGrp="1"/>
          </p:cNvSpPr>
          <p:nvPr>
            <p:ph type="body" sz="quarter" idx="28" hasCustomPrompt="1"/>
          </p:nvPr>
        </p:nvSpPr>
        <p:spPr>
          <a:xfrm>
            <a:off x="7919371" y="2703774"/>
            <a:ext cx="1925543" cy="365760"/>
          </a:xfrm>
          <a:prstGeom prst="rect">
            <a:avLst/>
          </a:prstGeom>
        </p:spPr>
        <p:txBody>
          <a:bodyPr lIns="0" tIns="0" rIns="0" bIns="0" anchor="ctr" anchorCtr="0"/>
          <a:lstStyle>
            <a:lvl1pPr marL="0" indent="-228554">
              <a:lnSpc>
                <a:spcPct val="100000"/>
              </a:lnSpc>
              <a:spcBef>
                <a:spcPts val="0"/>
              </a:spcBef>
              <a:buClrTx/>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55" name="Text Placeholder 19">
            <a:extLst>
              <a:ext uri="{FF2B5EF4-FFF2-40B4-BE49-F238E27FC236}">
                <a16:creationId xmlns:a16="http://schemas.microsoft.com/office/drawing/2014/main" id="{750A7C67-B0DD-BF42-8032-756AD5B121B5}"/>
              </a:ext>
            </a:extLst>
          </p:cNvPr>
          <p:cNvSpPr>
            <a:spLocks noGrp="1"/>
          </p:cNvSpPr>
          <p:nvPr>
            <p:ph type="body" sz="quarter" idx="29" hasCustomPrompt="1"/>
          </p:nvPr>
        </p:nvSpPr>
        <p:spPr>
          <a:xfrm>
            <a:off x="7919371"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56" name="Text Placeholder 19">
            <a:extLst>
              <a:ext uri="{FF2B5EF4-FFF2-40B4-BE49-F238E27FC236}">
                <a16:creationId xmlns:a16="http://schemas.microsoft.com/office/drawing/2014/main" id="{9034A3C1-3589-664E-BFA7-1D81A4B4D06A}"/>
              </a:ext>
            </a:extLst>
          </p:cNvPr>
          <p:cNvSpPr>
            <a:spLocks noGrp="1"/>
          </p:cNvSpPr>
          <p:nvPr>
            <p:ph type="body" sz="quarter" idx="30" hasCustomPrompt="1"/>
          </p:nvPr>
        </p:nvSpPr>
        <p:spPr>
          <a:xfrm>
            <a:off x="7919371"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69" name="Text Placeholder 19">
            <a:extLst>
              <a:ext uri="{FF2B5EF4-FFF2-40B4-BE49-F238E27FC236}">
                <a16:creationId xmlns:a16="http://schemas.microsoft.com/office/drawing/2014/main" id="{3484AC69-26D8-184C-8833-0B7B37E3532A}"/>
              </a:ext>
            </a:extLst>
          </p:cNvPr>
          <p:cNvSpPr>
            <a:spLocks noGrp="1"/>
          </p:cNvSpPr>
          <p:nvPr>
            <p:ph type="body" sz="quarter" idx="31" hasCustomPrompt="1"/>
          </p:nvPr>
        </p:nvSpPr>
        <p:spPr>
          <a:xfrm>
            <a:off x="1853482" y="4784034"/>
            <a:ext cx="1999559" cy="365760"/>
          </a:xfrm>
          <a:prstGeom prst="rect">
            <a:avLst/>
          </a:prstGeom>
        </p:spPr>
        <p:txBody>
          <a:bodyPr lIns="0" tIns="0" rIns="0" bIns="0" anchor="ctr" anchorCtr="0"/>
          <a:lstStyle>
            <a:lvl1pPr marL="0" indent="-228554">
              <a:lnSpc>
                <a:spcPct val="100000"/>
              </a:lnSpc>
              <a:spcBef>
                <a:spcPts val="0"/>
              </a:spcBef>
              <a:buClr>
                <a:srgbClr val="F44607"/>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70" name="Text Placeholder 19">
            <a:extLst>
              <a:ext uri="{FF2B5EF4-FFF2-40B4-BE49-F238E27FC236}">
                <a16:creationId xmlns:a16="http://schemas.microsoft.com/office/drawing/2014/main" id="{F8A8F012-C063-6A42-8EC5-07B702315588}"/>
              </a:ext>
            </a:extLst>
          </p:cNvPr>
          <p:cNvSpPr>
            <a:spLocks noGrp="1"/>
          </p:cNvSpPr>
          <p:nvPr>
            <p:ph type="body" sz="quarter" idx="32" hasCustomPrompt="1"/>
          </p:nvPr>
        </p:nvSpPr>
        <p:spPr>
          <a:xfrm>
            <a:off x="1853482"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1" name="Text Placeholder 19">
            <a:extLst>
              <a:ext uri="{FF2B5EF4-FFF2-40B4-BE49-F238E27FC236}">
                <a16:creationId xmlns:a16="http://schemas.microsoft.com/office/drawing/2014/main" id="{0BA727BA-EA3E-D34E-A9A1-91F8E65135BF}"/>
              </a:ext>
            </a:extLst>
          </p:cNvPr>
          <p:cNvSpPr>
            <a:spLocks noGrp="1"/>
          </p:cNvSpPr>
          <p:nvPr>
            <p:ph type="body" sz="quarter" idx="33" hasCustomPrompt="1"/>
          </p:nvPr>
        </p:nvSpPr>
        <p:spPr>
          <a:xfrm>
            <a:off x="1853482"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2" name="Text Placeholder 19">
            <a:extLst>
              <a:ext uri="{FF2B5EF4-FFF2-40B4-BE49-F238E27FC236}">
                <a16:creationId xmlns:a16="http://schemas.microsoft.com/office/drawing/2014/main" id="{F1561949-11FD-114E-AF46-F3638203F1B1}"/>
              </a:ext>
            </a:extLst>
          </p:cNvPr>
          <p:cNvSpPr>
            <a:spLocks noGrp="1"/>
          </p:cNvSpPr>
          <p:nvPr>
            <p:ph type="body" sz="quarter" idx="34" hasCustomPrompt="1"/>
          </p:nvPr>
        </p:nvSpPr>
        <p:spPr>
          <a:xfrm>
            <a:off x="4262250" y="4784034"/>
            <a:ext cx="1925543" cy="365760"/>
          </a:xfrm>
          <a:prstGeom prst="rect">
            <a:avLst/>
          </a:prstGeom>
        </p:spPr>
        <p:txBody>
          <a:bodyPr lIns="0" tIns="0" rIns="0" bIns="0" anchor="ctr" anchorCtr="0"/>
          <a:lstStyle>
            <a:lvl1pPr marL="0" indent="-228554">
              <a:lnSpc>
                <a:spcPct val="100000"/>
              </a:lnSpc>
              <a:spcBef>
                <a:spcPts val="0"/>
              </a:spcBef>
              <a:buClr>
                <a:schemeClr val="accent2"/>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73" name="Text Placeholder 19">
            <a:extLst>
              <a:ext uri="{FF2B5EF4-FFF2-40B4-BE49-F238E27FC236}">
                <a16:creationId xmlns:a16="http://schemas.microsoft.com/office/drawing/2014/main" id="{D7DFD58F-9460-1D41-9A78-43DCDF76A0BF}"/>
              </a:ext>
            </a:extLst>
          </p:cNvPr>
          <p:cNvSpPr>
            <a:spLocks noGrp="1"/>
          </p:cNvSpPr>
          <p:nvPr>
            <p:ph type="body" sz="quarter" idx="35" hasCustomPrompt="1"/>
          </p:nvPr>
        </p:nvSpPr>
        <p:spPr>
          <a:xfrm>
            <a:off x="4262250"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4" name="Text Placeholder 19">
            <a:extLst>
              <a:ext uri="{FF2B5EF4-FFF2-40B4-BE49-F238E27FC236}">
                <a16:creationId xmlns:a16="http://schemas.microsoft.com/office/drawing/2014/main" id="{ADAF9691-246E-9045-97C3-DB49D5A9625B}"/>
              </a:ext>
            </a:extLst>
          </p:cNvPr>
          <p:cNvSpPr>
            <a:spLocks noGrp="1"/>
          </p:cNvSpPr>
          <p:nvPr>
            <p:ph type="body" sz="quarter" idx="36" hasCustomPrompt="1"/>
          </p:nvPr>
        </p:nvSpPr>
        <p:spPr>
          <a:xfrm>
            <a:off x="4262250"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5" name="Text Placeholder 19">
            <a:extLst>
              <a:ext uri="{FF2B5EF4-FFF2-40B4-BE49-F238E27FC236}">
                <a16:creationId xmlns:a16="http://schemas.microsoft.com/office/drawing/2014/main" id="{5E0DCADD-D859-BD47-B702-875730BA8E18}"/>
              </a:ext>
            </a:extLst>
          </p:cNvPr>
          <p:cNvSpPr>
            <a:spLocks noGrp="1"/>
          </p:cNvSpPr>
          <p:nvPr>
            <p:ph type="body" sz="quarter" idx="37" hasCustomPrompt="1"/>
          </p:nvPr>
        </p:nvSpPr>
        <p:spPr>
          <a:xfrm>
            <a:off x="6677476" y="4784034"/>
            <a:ext cx="1925543" cy="365760"/>
          </a:xfrm>
          <a:prstGeom prst="rect">
            <a:avLst/>
          </a:prstGeom>
        </p:spPr>
        <p:txBody>
          <a:bodyPr lIns="0" tIns="0" rIns="0" bIns="0" anchor="ctr" anchorCtr="0"/>
          <a:lstStyle>
            <a:lvl1pPr marL="0" indent="-228554">
              <a:lnSpc>
                <a:spcPct val="100000"/>
              </a:lnSpc>
              <a:spcBef>
                <a:spcPts val="0"/>
              </a:spcBef>
              <a:buClr>
                <a:schemeClr val="accent5"/>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76" name="Text Placeholder 19">
            <a:extLst>
              <a:ext uri="{FF2B5EF4-FFF2-40B4-BE49-F238E27FC236}">
                <a16:creationId xmlns:a16="http://schemas.microsoft.com/office/drawing/2014/main" id="{D522DD3C-2FF0-1D4E-AE06-D3261B9672A2}"/>
              </a:ext>
            </a:extLst>
          </p:cNvPr>
          <p:cNvSpPr>
            <a:spLocks noGrp="1"/>
          </p:cNvSpPr>
          <p:nvPr>
            <p:ph type="body" sz="quarter" idx="38" hasCustomPrompt="1"/>
          </p:nvPr>
        </p:nvSpPr>
        <p:spPr>
          <a:xfrm>
            <a:off x="6677476"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7" name="Text Placeholder 19">
            <a:extLst>
              <a:ext uri="{FF2B5EF4-FFF2-40B4-BE49-F238E27FC236}">
                <a16:creationId xmlns:a16="http://schemas.microsoft.com/office/drawing/2014/main" id="{D93EFED9-E68C-C541-AEFA-13CD8E686007}"/>
              </a:ext>
            </a:extLst>
          </p:cNvPr>
          <p:cNvSpPr>
            <a:spLocks noGrp="1"/>
          </p:cNvSpPr>
          <p:nvPr>
            <p:ph type="body" sz="quarter" idx="39" hasCustomPrompt="1"/>
          </p:nvPr>
        </p:nvSpPr>
        <p:spPr>
          <a:xfrm>
            <a:off x="6677476"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8" name="Text Placeholder 19">
            <a:extLst>
              <a:ext uri="{FF2B5EF4-FFF2-40B4-BE49-F238E27FC236}">
                <a16:creationId xmlns:a16="http://schemas.microsoft.com/office/drawing/2014/main" id="{93BB7ADD-7C76-234A-A10D-CD300E6B4F81}"/>
              </a:ext>
            </a:extLst>
          </p:cNvPr>
          <p:cNvSpPr>
            <a:spLocks noGrp="1"/>
          </p:cNvSpPr>
          <p:nvPr>
            <p:ph type="body" sz="quarter" idx="40" hasCustomPrompt="1"/>
          </p:nvPr>
        </p:nvSpPr>
        <p:spPr>
          <a:xfrm>
            <a:off x="9085082" y="4784034"/>
            <a:ext cx="1925543" cy="365760"/>
          </a:xfrm>
          <a:prstGeom prst="rect">
            <a:avLst/>
          </a:prstGeom>
        </p:spPr>
        <p:txBody>
          <a:bodyPr lIns="0" tIns="0" rIns="0" bIns="0" anchor="ctr" anchorCtr="0"/>
          <a:lstStyle>
            <a:lvl1pPr marL="0" indent="-228554">
              <a:lnSpc>
                <a:spcPct val="100000"/>
              </a:lnSpc>
              <a:spcBef>
                <a:spcPts val="0"/>
              </a:spcBef>
              <a:buClrTx/>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79" name="Text Placeholder 19">
            <a:extLst>
              <a:ext uri="{FF2B5EF4-FFF2-40B4-BE49-F238E27FC236}">
                <a16:creationId xmlns:a16="http://schemas.microsoft.com/office/drawing/2014/main" id="{527F7FE7-8CC5-D646-8DAE-1DD446C11C6C}"/>
              </a:ext>
            </a:extLst>
          </p:cNvPr>
          <p:cNvSpPr>
            <a:spLocks noGrp="1"/>
          </p:cNvSpPr>
          <p:nvPr>
            <p:ph type="body" sz="quarter" idx="41" hasCustomPrompt="1"/>
          </p:nvPr>
        </p:nvSpPr>
        <p:spPr>
          <a:xfrm>
            <a:off x="9085082"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80" name="Text Placeholder 19">
            <a:extLst>
              <a:ext uri="{FF2B5EF4-FFF2-40B4-BE49-F238E27FC236}">
                <a16:creationId xmlns:a16="http://schemas.microsoft.com/office/drawing/2014/main" id="{9FADA41E-C858-9D4A-AD4B-027219161CA7}"/>
              </a:ext>
            </a:extLst>
          </p:cNvPr>
          <p:cNvSpPr>
            <a:spLocks noGrp="1"/>
          </p:cNvSpPr>
          <p:nvPr>
            <p:ph type="body" sz="quarter" idx="42" hasCustomPrompt="1"/>
          </p:nvPr>
        </p:nvSpPr>
        <p:spPr>
          <a:xfrm>
            <a:off x="9085082"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Tree>
    <p:extLst>
      <p:ext uri="{BB962C8B-B14F-4D97-AF65-F5344CB8AC3E}">
        <p14:creationId xmlns:p14="http://schemas.microsoft.com/office/powerpoint/2010/main" val="9211897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eam_Photos">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FE54C3E-9D98-FB48-8893-0CF21E3EFBF8}"/>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2" name="Title 1">
            <a:extLst>
              <a:ext uri="{FF2B5EF4-FFF2-40B4-BE49-F238E27FC236}">
                <a16:creationId xmlns:a16="http://schemas.microsoft.com/office/drawing/2014/main" id="{41383F0B-0EF2-4641-BC67-B4D9383FF97D}"/>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23" name="Text Placeholder 10">
            <a:extLst>
              <a:ext uri="{FF2B5EF4-FFF2-40B4-BE49-F238E27FC236}">
                <a16:creationId xmlns:a16="http://schemas.microsoft.com/office/drawing/2014/main" id="{D00496B6-7358-6740-B282-21C66B6E9491}"/>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4" name="Picture Placeholder 6">
            <a:extLst>
              <a:ext uri="{FF2B5EF4-FFF2-40B4-BE49-F238E27FC236}">
                <a16:creationId xmlns:a16="http://schemas.microsoft.com/office/drawing/2014/main" id="{AA8B664F-494D-D045-890E-D57B5DD76C22}"/>
              </a:ext>
            </a:extLst>
          </p:cNvPr>
          <p:cNvSpPr>
            <a:spLocks noGrp="1"/>
          </p:cNvSpPr>
          <p:nvPr>
            <p:ph type="pic" sz="quarter" idx="17" hasCustomPrompt="1"/>
          </p:nvPr>
        </p:nvSpPr>
        <p:spPr>
          <a:xfrm>
            <a:off x="457140"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0" name="Picture Placeholder 6">
            <a:extLst>
              <a:ext uri="{FF2B5EF4-FFF2-40B4-BE49-F238E27FC236}">
                <a16:creationId xmlns:a16="http://schemas.microsoft.com/office/drawing/2014/main" id="{D9C59B69-7F85-F542-B6D7-66A66B6AEE1E}"/>
              </a:ext>
            </a:extLst>
          </p:cNvPr>
          <p:cNvSpPr>
            <a:spLocks noGrp="1"/>
          </p:cNvSpPr>
          <p:nvPr>
            <p:ph type="pic" sz="quarter" idx="29" hasCustomPrompt="1"/>
          </p:nvPr>
        </p:nvSpPr>
        <p:spPr>
          <a:xfrm>
            <a:off x="9279951"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2" name="Picture Placeholder 6">
            <a:extLst>
              <a:ext uri="{FF2B5EF4-FFF2-40B4-BE49-F238E27FC236}">
                <a16:creationId xmlns:a16="http://schemas.microsoft.com/office/drawing/2014/main" id="{1A748798-CFEA-664B-B508-1D2B7EF74E15}"/>
              </a:ext>
            </a:extLst>
          </p:cNvPr>
          <p:cNvSpPr>
            <a:spLocks noGrp="1"/>
          </p:cNvSpPr>
          <p:nvPr>
            <p:ph type="pic" sz="quarter" idx="30" hasCustomPrompt="1"/>
          </p:nvPr>
        </p:nvSpPr>
        <p:spPr>
          <a:xfrm>
            <a:off x="6339014"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3" name="Picture Placeholder 6">
            <a:extLst>
              <a:ext uri="{FF2B5EF4-FFF2-40B4-BE49-F238E27FC236}">
                <a16:creationId xmlns:a16="http://schemas.microsoft.com/office/drawing/2014/main" id="{C87A58AD-D4C0-D949-B2CA-F7F7B63799A2}"/>
              </a:ext>
            </a:extLst>
          </p:cNvPr>
          <p:cNvSpPr>
            <a:spLocks noGrp="1"/>
          </p:cNvSpPr>
          <p:nvPr>
            <p:ph type="pic" sz="quarter" idx="31" hasCustomPrompt="1"/>
          </p:nvPr>
        </p:nvSpPr>
        <p:spPr>
          <a:xfrm>
            <a:off x="3398077"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43" name="Text Placeholder 10">
            <a:extLst>
              <a:ext uri="{FF2B5EF4-FFF2-40B4-BE49-F238E27FC236}">
                <a16:creationId xmlns:a16="http://schemas.microsoft.com/office/drawing/2014/main" id="{89848E00-7646-C241-8278-99E54EF968D8}"/>
              </a:ext>
            </a:extLst>
          </p:cNvPr>
          <p:cNvSpPr>
            <a:spLocks noGrp="1"/>
          </p:cNvSpPr>
          <p:nvPr>
            <p:ph type="body" sz="quarter" idx="14" hasCustomPrompt="1"/>
          </p:nvPr>
        </p:nvSpPr>
        <p:spPr>
          <a:xfrm>
            <a:off x="457140"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47" name="Text Placeholder 10">
            <a:extLst>
              <a:ext uri="{FF2B5EF4-FFF2-40B4-BE49-F238E27FC236}">
                <a16:creationId xmlns:a16="http://schemas.microsoft.com/office/drawing/2014/main" id="{727DC66D-450E-D946-BA5E-0AB0DC978F44}"/>
              </a:ext>
            </a:extLst>
          </p:cNvPr>
          <p:cNvSpPr>
            <a:spLocks noGrp="1"/>
          </p:cNvSpPr>
          <p:nvPr>
            <p:ph type="body" sz="quarter" idx="19" hasCustomPrompt="1"/>
          </p:nvPr>
        </p:nvSpPr>
        <p:spPr>
          <a:xfrm>
            <a:off x="457140"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3" name="Text Placeholder 10">
            <a:extLst>
              <a:ext uri="{FF2B5EF4-FFF2-40B4-BE49-F238E27FC236}">
                <a16:creationId xmlns:a16="http://schemas.microsoft.com/office/drawing/2014/main" id="{6E830B0A-DBC3-CF44-BAF8-4EEDB470189A}"/>
              </a:ext>
            </a:extLst>
          </p:cNvPr>
          <p:cNvSpPr>
            <a:spLocks noGrp="1"/>
          </p:cNvSpPr>
          <p:nvPr>
            <p:ph type="body" sz="quarter" idx="32" hasCustomPrompt="1"/>
          </p:nvPr>
        </p:nvSpPr>
        <p:spPr>
          <a:xfrm>
            <a:off x="3398077"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4" name="Text Placeholder 10">
            <a:extLst>
              <a:ext uri="{FF2B5EF4-FFF2-40B4-BE49-F238E27FC236}">
                <a16:creationId xmlns:a16="http://schemas.microsoft.com/office/drawing/2014/main" id="{3F0C81EE-035F-7240-823A-579A418A6AEB}"/>
              </a:ext>
            </a:extLst>
          </p:cNvPr>
          <p:cNvSpPr>
            <a:spLocks noGrp="1"/>
          </p:cNvSpPr>
          <p:nvPr>
            <p:ph type="body" sz="quarter" idx="33" hasCustomPrompt="1"/>
          </p:nvPr>
        </p:nvSpPr>
        <p:spPr>
          <a:xfrm>
            <a:off x="3398077"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5" name="Text Placeholder 10">
            <a:extLst>
              <a:ext uri="{FF2B5EF4-FFF2-40B4-BE49-F238E27FC236}">
                <a16:creationId xmlns:a16="http://schemas.microsoft.com/office/drawing/2014/main" id="{9A2AFE26-E8B0-C243-AF58-3A65B3E766EA}"/>
              </a:ext>
            </a:extLst>
          </p:cNvPr>
          <p:cNvSpPr>
            <a:spLocks noGrp="1"/>
          </p:cNvSpPr>
          <p:nvPr>
            <p:ph type="body" sz="quarter" idx="34" hasCustomPrompt="1"/>
          </p:nvPr>
        </p:nvSpPr>
        <p:spPr>
          <a:xfrm>
            <a:off x="6339014"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6" name="Text Placeholder 10">
            <a:extLst>
              <a:ext uri="{FF2B5EF4-FFF2-40B4-BE49-F238E27FC236}">
                <a16:creationId xmlns:a16="http://schemas.microsoft.com/office/drawing/2014/main" id="{88F10DB4-D420-5B48-B68F-7EF7FD24C77C}"/>
              </a:ext>
            </a:extLst>
          </p:cNvPr>
          <p:cNvSpPr>
            <a:spLocks noGrp="1"/>
          </p:cNvSpPr>
          <p:nvPr>
            <p:ph type="body" sz="quarter" idx="35" hasCustomPrompt="1"/>
          </p:nvPr>
        </p:nvSpPr>
        <p:spPr>
          <a:xfrm>
            <a:off x="6339014"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7" name="Text Placeholder 10">
            <a:extLst>
              <a:ext uri="{FF2B5EF4-FFF2-40B4-BE49-F238E27FC236}">
                <a16:creationId xmlns:a16="http://schemas.microsoft.com/office/drawing/2014/main" id="{ECFB365E-04D7-4F4A-A5D0-AC87BB91190E}"/>
              </a:ext>
            </a:extLst>
          </p:cNvPr>
          <p:cNvSpPr>
            <a:spLocks noGrp="1"/>
          </p:cNvSpPr>
          <p:nvPr>
            <p:ph type="body" sz="quarter" idx="36" hasCustomPrompt="1"/>
          </p:nvPr>
        </p:nvSpPr>
        <p:spPr>
          <a:xfrm>
            <a:off x="9279951"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8" name="Text Placeholder 10">
            <a:extLst>
              <a:ext uri="{FF2B5EF4-FFF2-40B4-BE49-F238E27FC236}">
                <a16:creationId xmlns:a16="http://schemas.microsoft.com/office/drawing/2014/main" id="{BA53CC7B-E30C-7746-842D-0CCB28958659}"/>
              </a:ext>
            </a:extLst>
          </p:cNvPr>
          <p:cNvSpPr>
            <a:spLocks noGrp="1"/>
          </p:cNvSpPr>
          <p:nvPr>
            <p:ph type="body" sz="quarter" idx="37" hasCustomPrompt="1"/>
          </p:nvPr>
        </p:nvSpPr>
        <p:spPr>
          <a:xfrm>
            <a:off x="9279951"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21742858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Team_Photo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AF35648-E0F4-D345-BF2D-69F1137321C4}"/>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2" name="Title 1">
            <a:extLst>
              <a:ext uri="{FF2B5EF4-FFF2-40B4-BE49-F238E27FC236}">
                <a16:creationId xmlns:a16="http://schemas.microsoft.com/office/drawing/2014/main" id="{41383F0B-0EF2-4641-BC67-B4D9383FF97D}"/>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23" name="Text Placeholder 10">
            <a:extLst>
              <a:ext uri="{FF2B5EF4-FFF2-40B4-BE49-F238E27FC236}">
                <a16:creationId xmlns:a16="http://schemas.microsoft.com/office/drawing/2014/main" id="{D00496B6-7358-6740-B282-21C66B6E9491}"/>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4" name="Picture Placeholder 6">
            <a:extLst>
              <a:ext uri="{FF2B5EF4-FFF2-40B4-BE49-F238E27FC236}">
                <a16:creationId xmlns:a16="http://schemas.microsoft.com/office/drawing/2014/main" id="{AA8B664F-494D-D045-890E-D57B5DD76C22}"/>
              </a:ext>
            </a:extLst>
          </p:cNvPr>
          <p:cNvSpPr>
            <a:spLocks noGrp="1"/>
          </p:cNvSpPr>
          <p:nvPr>
            <p:ph type="pic" sz="quarter" idx="17" hasCustomPrompt="1"/>
          </p:nvPr>
        </p:nvSpPr>
        <p:spPr>
          <a:xfrm>
            <a:off x="457140"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43" name="Text Placeholder 10">
            <a:extLst>
              <a:ext uri="{FF2B5EF4-FFF2-40B4-BE49-F238E27FC236}">
                <a16:creationId xmlns:a16="http://schemas.microsoft.com/office/drawing/2014/main" id="{89848E00-7646-C241-8278-99E54EF968D8}"/>
              </a:ext>
            </a:extLst>
          </p:cNvPr>
          <p:cNvSpPr>
            <a:spLocks noGrp="1"/>
          </p:cNvSpPr>
          <p:nvPr>
            <p:ph type="body" sz="quarter" idx="14" hasCustomPrompt="1"/>
          </p:nvPr>
        </p:nvSpPr>
        <p:spPr>
          <a:xfrm>
            <a:off x="1919990"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47" name="Text Placeholder 10">
            <a:extLst>
              <a:ext uri="{FF2B5EF4-FFF2-40B4-BE49-F238E27FC236}">
                <a16:creationId xmlns:a16="http://schemas.microsoft.com/office/drawing/2014/main" id="{727DC66D-450E-D946-BA5E-0AB0DC978F44}"/>
              </a:ext>
            </a:extLst>
          </p:cNvPr>
          <p:cNvSpPr>
            <a:spLocks noGrp="1"/>
          </p:cNvSpPr>
          <p:nvPr>
            <p:ph type="body" sz="quarter" idx="19" hasCustomPrompt="1"/>
          </p:nvPr>
        </p:nvSpPr>
        <p:spPr>
          <a:xfrm>
            <a:off x="1919990"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74" name="Picture Placeholder 6">
            <a:extLst>
              <a:ext uri="{FF2B5EF4-FFF2-40B4-BE49-F238E27FC236}">
                <a16:creationId xmlns:a16="http://schemas.microsoft.com/office/drawing/2014/main" id="{AACA213E-CC75-0241-94E9-BE6AC1F942B0}"/>
              </a:ext>
            </a:extLst>
          </p:cNvPr>
          <p:cNvSpPr>
            <a:spLocks noGrp="1"/>
          </p:cNvSpPr>
          <p:nvPr>
            <p:ph type="pic" sz="quarter" idx="29" hasCustomPrompt="1"/>
          </p:nvPr>
        </p:nvSpPr>
        <p:spPr>
          <a:xfrm>
            <a:off x="3278553"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75" name="Text Placeholder 10">
            <a:extLst>
              <a:ext uri="{FF2B5EF4-FFF2-40B4-BE49-F238E27FC236}">
                <a16:creationId xmlns:a16="http://schemas.microsoft.com/office/drawing/2014/main" id="{54B1C0A3-2DDC-4E40-81B3-BAE7B7412E2E}"/>
              </a:ext>
            </a:extLst>
          </p:cNvPr>
          <p:cNvSpPr>
            <a:spLocks noGrp="1"/>
          </p:cNvSpPr>
          <p:nvPr>
            <p:ph type="body" sz="quarter" idx="30" hasCustomPrompt="1"/>
          </p:nvPr>
        </p:nvSpPr>
        <p:spPr>
          <a:xfrm>
            <a:off x="4741403"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76" name="Text Placeholder 10">
            <a:extLst>
              <a:ext uri="{FF2B5EF4-FFF2-40B4-BE49-F238E27FC236}">
                <a16:creationId xmlns:a16="http://schemas.microsoft.com/office/drawing/2014/main" id="{22C10952-5D5C-E74F-A472-C6CDACF72DB2}"/>
              </a:ext>
            </a:extLst>
          </p:cNvPr>
          <p:cNvSpPr>
            <a:spLocks noGrp="1"/>
          </p:cNvSpPr>
          <p:nvPr>
            <p:ph type="body" sz="quarter" idx="31" hasCustomPrompt="1"/>
          </p:nvPr>
        </p:nvSpPr>
        <p:spPr>
          <a:xfrm>
            <a:off x="4741403"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77" name="Picture Placeholder 6">
            <a:extLst>
              <a:ext uri="{FF2B5EF4-FFF2-40B4-BE49-F238E27FC236}">
                <a16:creationId xmlns:a16="http://schemas.microsoft.com/office/drawing/2014/main" id="{B1E553F2-8954-DF4E-BB0E-82F527E9E172}"/>
              </a:ext>
            </a:extLst>
          </p:cNvPr>
          <p:cNvSpPr>
            <a:spLocks noGrp="1"/>
          </p:cNvSpPr>
          <p:nvPr>
            <p:ph type="pic" sz="quarter" idx="32" hasCustomPrompt="1"/>
          </p:nvPr>
        </p:nvSpPr>
        <p:spPr>
          <a:xfrm>
            <a:off x="6099966"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78" name="Text Placeholder 10">
            <a:extLst>
              <a:ext uri="{FF2B5EF4-FFF2-40B4-BE49-F238E27FC236}">
                <a16:creationId xmlns:a16="http://schemas.microsoft.com/office/drawing/2014/main" id="{CC922126-EEE0-AA49-98E9-DC06495CEC8F}"/>
              </a:ext>
            </a:extLst>
          </p:cNvPr>
          <p:cNvSpPr>
            <a:spLocks noGrp="1"/>
          </p:cNvSpPr>
          <p:nvPr>
            <p:ph type="body" sz="quarter" idx="33" hasCustomPrompt="1"/>
          </p:nvPr>
        </p:nvSpPr>
        <p:spPr>
          <a:xfrm>
            <a:off x="7562816"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79" name="Text Placeholder 10">
            <a:extLst>
              <a:ext uri="{FF2B5EF4-FFF2-40B4-BE49-F238E27FC236}">
                <a16:creationId xmlns:a16="http://schemas.microsoft.com/office/drawing/2014/main" id="{14A2C390-8FE2-C342-8E2A-AE4C4F256682}"/>
              </a:ext>
            </a:extLst>
          </p:cNvPr>
          <p:cNvSpPr>
            <a:spLocks noGrp="1"/>
          </p:cNvSpPr>
          <p:nvPr>
            <p:ph type="body" sz="quarter" idx="34" hasCustomPrompt="1"/>
          </p:nvPr>
        </p:nvSpPr>
        <p:spPr>
          <a:xfrm>
            <a:off x="7562816"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0" name="Picture Placeholder 6">
            <a:extLst>
              <a:ext uri="{FF2B5EF4-FFF2-40B4-BE49-F238E27FC236}">
                <a16:creationId xmlns:a16="http://schemas.microsoft.com/office/drawing/2014/main" id="{FFFAD7A5-01AE-934A-B9F2-8F3EB2FEAD36}"/>
              </a:ext>
            </a:extLst>
          </p:cNvPr>
          <p:cNvSpPr>
            <a:spLocks noGrp="1"/>
          </p:cNvSpPr>
          <p:nvPr>
            <p:ph type="pic" sz="quarter" idx="35" hasCustomPrompt="1"/>
          </p:nvPr>
        </p:nvSpPr>
        <p:spPr>
          <a:xfrm>
            <a:off x="8921379"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1" name="Text Placeholder 10">
            <a:extLst>
              <a:ext uri="{FF2B5EF4-FFF2-40B4-BE49-F238E27FC236}">
                <a16:creationId xmlns:a16="http://schemas.microsoft.com/office/drawing/2014/main" id="{BAC11EA6-BC28-034A-992C-E391085BF11C}"/>
              </a:ext>
            </a:extLst>
          </p:cNvPr>
          <p:cNvSpPr>
            <a:spLocks noGrp="1"/>
          </p:cNvSpPr>
          <p:nvPr>
            <p:ph type="body" sz="quarter" idx="36" hasCustomPrompt="1"/>
          </p:nvPr>
        </p:nvSpPr>
        <p:spPr>
          <a:xfrm>
            <a:off x="10384229"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2" name="Text Placeholder 10">
            <a:extLst>
              <a:ext uri="{FF2B5EF4-FFF2-40B4-BE49-F238E27FC236}">
                <a16:creationId xmlns:a16="http://schemas.microsoft.com/office/drawing/2014/main" id="{52C238A4-C590-7943-926D-0AEFAFBD445E}"/>
              </a:ext>
            </a:extLst>
          </p:cNvPr>
          <p:cNvSpPr>
            <a:spLocks noGrp="1"/>
          </p:cNvSpPr>
          <p:nvPr>
            <p:ph type="body" sz="quarter" idx="37" hasCustomPrompt="1"/>
          </p:nvPr>
        </p:nvSpPr>
        <p:spPr>
          <a:xfrm>
            <a:off x="10384229"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3" name="Picture Placeholder 6">
            <a:extLst>
              <a:ext uri="{FF2B5EF4-FFF2-40B4-BE49-F238E27FC236}">
                <a16:creationId xmlns:a16="http://schemas.microsoft.com/office/drawing/2014/main" id="{22CC2017-7DA5-3A49-A509-C605D956C35E}"/>
              </a:ext>
            </a:extLst>
          </p:cNvPr>
          <p:cNvSpPr>
            <a:spLocks noGrp="1"/>
          </p:cNvSpPr>
          <p:nvPr>
            <p:ph type="pic" sz="quarter" idx="38" hasCustomPrompt="1"/>
          </p:nvPr>
        </p:nvSpPr>
        <p:spPr>
          <a:xfrm>
            <a:off x="457140"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4" name="Text Placeholder 10">
            <a:extLst>
              <a:ext uri="{FF2B5EF4-FFF2-40B4-BE49-F238E27FC236}">
                <a16:creationId xmlns:a16="http://schemas.microsoft.com/office/drawing/2014/main" id="{AD7454E8-200F-5E42-AEE8-ABEE68C24600}"/>
              </a:ext>
            </a:extLst>
          </p:cNvPr>
          <p:cNvSpPr>
            <a:spLocks noGrp="1"/>
          </p:cNvSpPr>
          <p:nvPr>
            <p:ph type="body" sz="quarter" idx="39" hasCustomPrompt="1"/>
          </p:nvPr>
        </p:nvSpPr>
        <p:spPr>
          <a:xfrm>
            <a:off x="1919990"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5" name="Text Placeholder 10">
            <a:extLst>
              <a:ext uri="{FF2B5EF4-FFF2-40B4-BE49-F238E27FC236}">
                <a16:creationId xmlns:a16="http://schemas.microsoft.com/office/drawing/2014/main" id="{FB75A7D9-98F7-4A41-981E-13D346906AF5}"/>
              </a:ext>
            </a:extLst>
          </p:cNvPr>
          <p:cNvSpPr>
            <a:spLocks noGrp="1"/>
          </p:cNvSpPr>
          <p:nvPr>
            <p:ph type="body" sz="quarter" idx="40" hasCustomPrompt="1"/>
          </p:nvPr>
        </p:nvSpPr>
        <p:spPr>
          <a:xfrm>
            <a:off x="1919990"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6" name="Picture Placeholder 6">
            <a:extLst>
              <a:ext uri="{FF2B5EF4-FFF2-40B4-BE49-F238E27FC236}">
                <a16:creationId xmlns:a16="http://schemas.microsoft.com/office/drawing/2014/main" id="{B2559D1E-2B2A-DC48-B771-948507413740}"/>
              </a:ext>
            </a:extLst>
          </p:cNvPr>
          <p:cNvSpPr>
            <a:spLocks noGrp="1"/>
          </p:cNvSpPr>
          <p:nvPr>
            <p:ph type="pic" sz="quarter" idx="41" hasCustomPrompt="1"/>
          </p:nvPr>
        </p:nvSpPr>
        <p:spPr>
          <a:xfrm>
            <a:off x="3278553"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7" name="Text Placeholder 10">
            <a:extLst>
              <a:ext uri="{FF2B5EF4-FFF2-40B4-BE49-F238E27FC236}">
                <a16:creationId xmlns:a16="http://schemas.microsoft.com/office/drawing/2014/main" id="{E68CABBA-1CB3-F740-A1F6-11977BD68836}"/>
              </a:ext>
            </a:extLst>
          </p:cNvPr>
          <p:cNvSpPr>
            <a:spLocks noGrp="1"/>
          </p:cNvSpPr>
          <p:nvPr>
            <p:ph type="body" sz="quarter" idx="42" hasCustomPrompt="1"/>
          </p:nvPr>
        </p:nvSpPr>
        <p:spPr>
          <a:xfrm>
            <a:off x="4741403"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8" name="Text Placeholder 10">
            <a:extLst>
              <a:ext uri="{FF2B5EF4-FFF2-40B4-BE49-F238E27FC236}">
                <a16:creationId xmlns:a16="http://schemas.microsoft.com/office/drawing/2014/main" id="{20750EB2-D28C-D749-BAAD-62EDBA89BDFD}"/>
              </a:ext>
            </a:extLst>
          </p:cNvPr>
          <p:cNvSpPr>
            <a:spLocks noGrp="1"/>
          </p:cNvSpPr>
          <p:nvPr>
            <p:ph type="body" sz="quarter" idx="43" hasCustomPrompt="1"/>
          </p:nvPr>
        </p:nvSpPr>
        <p:spPr>
          <a:xfrm>
            <a:off x="4741403"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9" name="Picture Placeholder 6">
            <a:extLst>
              <a:ext uri="{FF2B5EF4-FFF2-40B4-BE49-F238E27FC236}">
                <a16:creationId xmlns:a16="http://schemas.microsoft.com/office/drawing/2014/main" id="{81CF9A67-1D62-544D-A844-411C141C39FC}"/>
              </a:ext>
            </a:extLst>
          </p:cNvPr>
          <p:cNvSpPr>
            <a:spLocks noGrp="1"/>
          </p:cNvSpPr>
          <p:nvPr>
            <p:ph type="pic" sz="quarter" idx="44" hasCustomPrompt="1"/>
          </p:nvPr>
        </p:nvSpPr>
        <p:spPr>
          <a:xfrm>
            <a:off x="6099966"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90" name="Text Placeholder 10">
            <a:extLst>
              <a:ext uri="{FF2B5EF4-FFF2-40B4-BE49-F238E27FC236}">
                <a16:creationId xmlns:a16="http://schemas.microsoft.com/office/drawing/2014/main" id="{507726F0-1D07-AD49-82C9-068E4EE3F3A3}"/>
              </a:ext>
            </a:extLst>
          </p:cNvPr>
          <p:cNvSpPr>
            <a:spLocks noGrp="1"/>
          </p:cNvSpPr>
          <p:nvPr>
            <p:ph type="body" sz="quarter" idx="45" hasCustomPrompt="1"/>
          </p:nvPr>
        </p:nvSpPr>
        <p:spPr>
          <a:xfrm>
            <a:off x="7562816"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91" name="Text Placeholder 10">
            <a:extLst>
              <a:ext uri="{FF2B5EF4-FFF2-40B4-BE49-F238E27FC236}">
                <a16:creationId xmlns:a16="http://schemas.microsoft.com/office/drawing/2014/main" id="{AB64FF52-56BF-E047-A7E4-D8101EB89412}"/>
              </a:ext>
            </a:extLst>
          </p:cNvPr>
          <p:cNvSpPr>
            <a:spLocks noGrp="1"/>
          </p:cNvSpPr>
          <p:nvPr>
            <p:ph type="body" sz="quarter" idx="46" hasCustomPrompt="1"/>
          </p:nvPr>
        </p:nvSpPr>
        <p:spPr>
          <a:xfrm>
            <a:off x="7562816"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92" name="Picture Placeholder 6">
            <a:extLst>
              <a:ext uri="{FF2B5EF4-FFF2-40B4-BE49-F238E27FC236}">
                <a16:creationId xmlns:a16="http://schemas.microsoft.com/office/drawing/2014/main" id="{80D76F05-7D55-F24A-AE8C-7B7A9719F0CF}"/>
              </a:ext>
            </a:extLst>
          </p:cNvPr>
          <p:cNvSpPr>
            <a:spLocks noGrp="1"/>
          </p:cNvSpPr>
          <p:nvPr>
            <p:ph type="pic" sz="quarter" idx="47" hasCustomPrompt="1"/>
          </p:nvPr>
        </p:nvSpPr>
        <p:spPr>
          <a:xfrm>
            <a:off x="8921379"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93" name="Text Placeholder 10">
            <a:extLst>
              <a:ext uri="{FF2B5EF4-FFF2-40B4-BE49-F238E27FC236}">
                <a16:creationId xmlns:a16="http://schemas.microsoft.com/office/drawing/2014/main" id="{1D85AA7C-A645-7640-B571-B71D723A5F93}"/>
              </a:ext>
            </a:extLst>
          </p:cNvPr>
          <p:cNvSpPr>
            <a:spLocks noGrp="1"/>
          </p:cNvSpPr>
          <p:nvPr>
            <p:ph type="body" sz="quarter" idx="48" hasCustomPrompt="1"/>
          </p:nvPr>
        </p:nvSpPr>
        <p:spPr>
          <a:xfrm>
            <a:off x="10384229"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94" name="Text Placeholder 10">
            <a:extLst>
              <a:ext uri="{FF2B5EF4-FFF2-40B4-BE49-F238E27FC236}">
                <a16:creationId xmlns:a16="http://schemas.microsoft.com/office/drawing/2014/main" id="{3F0E7DE7-29EC-D14D-8609-624AF56ACB33}"/>
              </a:ext>
            </a:extLst>
          </p:cNvPr>
          <p:cNvSpPr>
            <a:spLocks noGrp="1"/>
          </p:cNvSpPr>
          <p:nvPr>
            <p:ph type="body" sz="quarter" idx="49" hasCustomPrompt="1"/>
          </p:nvPr>
        </p:nvSpPr>
        <p:spPr>
          <a:xfrm>
            <a:off x="10384229"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Tree>
    <p:extLst>
      <p:ext uri="{BB962C8B-B14F-4D97-AF65-F5344CB8AC3E}">
        <p14:creationId xmlns:p14="http://schemas.microsoft.com/office/powerpoint/2010/main" val="4244948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_6">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13A71-0B4A-8543-B214-5852CEE1D2EE}"/>
              </a:ext>
            </a:extLst>
          </p:cNvPr>
          <p:cNvPicPr>
            <a:picLocks noChangeAspect="1"/>
          </p:cNvPicPr>
          <p:nvPr userDrawn="1"/>
        </p:nvPicPr>
        <p:blipFill>
          <a:blip r:embed="rId2"/>
          <a:srcRect/>
          <a:stretch/>
        </p:blipFill>
        <p:spPr>
          <a:xfrm>
            <a:off x="793" y="0"/>
            <a:ext cx="12190413" cy="6858000"/>
          </a:xfrm>
          <a:prstGeom prst="rect">
            <a:avLst/>
          </a:prstGeom>
        </p:spPr>
      </p:pic>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3977640"/>
            <a:ext cx="6254513" cy="594360"/>
          </a:xfrm>
          <a:prstGeom prst="rect">
            <a:avLst/>
          </a:prstGeom>
        </p:spPr>
        <p:txBody>
          <a:bodyPr lIns="0" tIns="0" rIns="0" bIns="0"/>
          <a:lstStyle>
            <a:lvl1pPr marL="0" indent="0">
              <a:lnSpc>
                <a:spcPts val="2400"/>
              </a:lnSpc>
              <a:spcBef>
                <a:spcPts val="0"/>
              </a:spcBef>
              <a:buNone/>
              <a:defRPr sz="1900" b="0" i="0">
                <a:solidFill>
                  <a:schemeClr val="bg1"/>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0" y="2057400"/>
            <a:ext cx="6254513" cy="1645920"/>
          </a:xfrm>
          <a:prstGeom prst="rect">
            <a:avLst/>
          </a:prstGeom>
        </p:spPr>
        <p:txBody>
          <a:bodyPr lIns="0" tIns="0" rIns="0" bIns="0"/>
          <a:lstStyle>
            <a:lvl1pPr marL="0" indent="0">
              <a:lnSpc>
                <a:spcPct val="100000"/>
              </a:lnSpc>
              <a:spcBef>
                <a:spcPts val="0"/>
              </a:spcBef>
              <a:buFontTx/>
              <a:buNone/>
              <a:defRPr sz="5899">
                <a:solidFill>
                  <a:schemeClr val="bg1"/>
                </a:solidFill>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grpSp>
        <p:nvGrpSpPr>
          <p:cNvPr id="2" name="Group 1">
            <a:extLst>
              <a:ext uri="{FF2B5EF4-FFF2-40B4-BE49-F238E27FC236}">
                <a16:creationId xmlns:a16="http://schemas.microsoft.com/office/drawing/2014/main" id="{36E6A425-A883-4DF1-92B3-69EF96B3ADDE}"/>
              </a:ext>
            </a:extLst>
          </p:cNvPr>
          <p:cNvGrpSpPr/>
          <p:nvPr userDrawn="1"/>
        </p:nvGrpSpPr>
        <p:grpSpPr>
          <a:xfrm>
            <a:off x="255710" y="224775"/>
            <a:ext cx="1737134" cy="608415"/>
            <a:chOff x="644489" y="1000429"/>
            <a:chExt cx="3474720" cy="1216830"/>
          </a:xfrm>
        </p:grpSpPr>
        <p:pic>
          <p:nvPicPr>
            <p:cNvPr id="8" name="Graphic 7">
              <a:extLst>
                <a:ext uri="{FF2B5EF4-FFF2-40B4-BE49-F238E27FC236}">
                  <a16:creationId xmlns:a16="http://schemas.microsoft.com/office/drawing/2014/main" id="{FB5E2F67-9526-C24C-9A09-B3DAD2586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44489" y="1000429"/>
              <a:ext cx="3474720" cy="619257"/>
            </a:xfrm>
            <a:prstGeom prst="rect">
              <a:avLst/>
            </a:prstGeom>
          </p:spPr>
        </p:pic>
        <p:pic>
          <p:nvPicPr>
            <p:cNvPr id="10" name="Picture 9">
              <a:extLst>
                <a:ext uri="{FF2B5EF4-FFF2-40B4-BE49-F238E27FC236}">
                  <a16:creationId xmlns:a16="http://schemas.microsoft.com/office/drawing/2014/main" id="{6A8F06CD-E300-4259-A5A3-62F3922618FF}"/>
                </a:ext>
              </a:extLst>
            </p:cNvPr>
            <p:cNvPicPr>
              <a:picLocks noChangeAspect="1"/>
            </p:cNvPicPr>
            <p:nvPr userDrawn="1"/>
          </p:nvPicPr>
          <p:blipFill rotWithShape="1">
            <a:blip r:embed="rId5"/>
            <a:srcRect t="59629"/>
            <a:stretch/>
          </p:blipFill>
          <p:spPr>
            <a:xfrm>
              <a:off x="644489" y="1760058"/>
              <a:ext cx="3474720" cy="457201"/>
            </a:xfrm>
            <a:prstGeom prst="rect">
              <a:avLst/>
            </a:prstGeom>
          </p:spPr>
        </p:pic>
      </p:grpSp>
    </p:spTree>
    <p:extLst>
      <p:ext uri="{BB962C8B-B14F-4D97-AF65-F5344CB8AC3E}">
        <p14:creationId xmlns:p14="http://schemas.microsoft.com/office/powerpoint/2010/main" val="30109735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F30D3-F6B2-7B42-95C1-ED815B4B56E9}"/>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pPr>
              <a:defRPr/>
            </a:pPr>
            <a:fld id="{010974C9-39F3-3947-8B5D-BF1F533E6409}" type="slidenum">
              <a:rPr lang="en-US" smtClean="0">
                <a:solidFill>
                  <a:srgbClr val="000000"/>
                </a:solidFill>
              </a:rPr>
              <a:pPr>
                <a:defRPr/>
              </a:pPr>
              <a:t>‹#›</a:t>
            </a:fld>
            <a:endParaRPr lang="en-US">
              <a:solidFill>
                <a:srgbClr val="000000"/>
              </a:solidFill>
            </a:endParaRPr>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9050"/>
            <a:ext cx="3657124"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19561301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lumn_Polygon_Photo">
    <p:spTree>
      <p:nvGrpSpPr>
        <p:cNvPr id="1" name=""/>
        <p:cNvGrpSpPr/>
        <p:nvPr/>
      </p:nvGrpSpPr>
      <p:grpSpPr>
        <a:xfrm>
          <a:off x="0" y="0"/>
          <a:ext cx="0" cy="0"/>
          <a:chOff x="0" y="0"/>
          <a:chExt cx="0" cy="0"/>
        </a:xfrm>
      </p:grpSpPr>
      <p:sp>
        <p:nvSpPr>
          <p:cNvPr id="13" name="Picture Placeholder 6">
            <a:extLst>
              <a:ext uri="{FF2B5EF4-FFF2-40B4-BE49-F238E27FC236}">
                <a16:creationId xmlns:a16="http://schemas.microsoft.com/office/drawing/2014/main" id="{E3191173-922E-2D46-8C71-459A1CD274B7}"/>
              </a:ext>
            </a:extLst>
          </p:cNvPr>
          <p:cNvSpPr>
            <a:spLocks noGrp="1"/>
          </p:cNvSpPr>
          <p:nvPr>
            <p:ph type="pic" sz="quarter" idx="17" hasCustomPrompt="1"/>
          </p:nvPr>
        </p:nvSpPr>
        <p:spPr>
          <a:xfrm>
            <a:off x="5834878" y="-6724"/>
            <a:ext cx="6364638" cy="6864724"/>
          </a:xfrm>
          <a:custGeom>
            <a:avLst/>
            <a:gdLst>
              <a:gd name="connsiteX0" fmla="*/ 0 w 12810603"/>
              <a:gd name="connsiteY0" fmla="*/ 0 h 13714296"/>
              <a:gd name="connsiteX1" fmla="*/ 12810603 w 12810603"/>
              <a:gd name="connsiteY1" fmla="*/ 0 h 13714296"/>
              <a:gd name="connsiteX2" fmla="*/ 12810603 w 12810603"/>
              <a:gd name="connsiteY2" fmla="*/ 13714296 h 13714296"/>
              <a:gd name="connsiteX3" fmla="*/ 0 w 12810603"/>
              <a:gd name="connsiteY3" fmla="*/ 13714296 h 13714296"/>
              <a:gd name="connsiteX4" fmla="*/ 0 w 12810603"/>
              <a:gd name="connsiteY4" fmla="*/ 0 h 13714296"/>
              <a:gd name="connsiteX0" fmla="*/ 0 w 12810603"/>
              <a:gd name="connsiteY0" fmla="*/ 15151 h 13729447"/>
              <a:gd name="connsiteX1" fmla="*/ 9494970 w 12810603"/>
              <a:gd name="connsiteY1" fmla="*/ 0 h 13729447"/>
              <a:gd name="connsiteX2" fmla="*/ 12810603 w 12810603"/>
              <a:gd name="connsiteY2" fmla="*/ 15151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10603"/>
              <a:gd name="connsiteY0" fmla="*/ 15151 h 13729447"/>
              <a:gd name="connsiteX1" fmla="*/ 9494970 w 12810603"/>
              <a:gd name="connsiteY1" fmla="*/ 0 h 13729447"/>
              <a:gd name="connsiteX2" fmla="*/ 11358320 w 12810603"/>
              <a:gd name="connsiteY2" fmla="*/ 2085998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37497"/>
              <a:gd name="connsiteY0" fmla="*/ 15151 h 13729447"/>
              <a:gd name="connsiteX1" fmla="*/ 9494970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0 h 13714296"/>
              <a:gd name="connsiteX1" fmla="*/ 7061053 w 12837497"/>
              <a:gd name="connsiteY1" fmla="*/ 442049 h 13714296"/>
              <a:gd name="connsiteX2" fmla="*/ 12837497 w 12837497"/>
              <a:gd name="connsiteY2" fmla="*/ 3939988 h 13714296"/>
              <a:gd name="connsiteX3" fmla="*/ 12810603 w 12837497"/>
              <a:gd name="connsiteY3" fmla="*/ 13714296 h 13714296"/>
              <a:gd name="connsiteX4" fmla="*/ 0 w 12837497"/>
              <a:gd name="connsiteY4" fmla="*/ 13714296 h 13714296"/>
              <a:gd name="connsiteX5" fmla="*/ 0 w 12837497"/>
              <a:gd name="connsiteY5" fmla="*/ 0 h 13714296"/>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0 w 12837497"/>
              <a:gd name="connsiteY5" fmla="*/ 13729447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94129 w 12837497"/>
              <a:gd name="connsiteY5" fmla="*/ 8982635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578223 w 12837497"/>
              <a:gd name="connsiteY5" fmla="*/ 6615953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40341 w 12837497"/>
              <a:gd name="connsiteY5" fmla="*/ 8767482 h 13729448"/>
              <a:gd name="connsiteX6" fmla="*/ 0 w 12837497"/>
              <a:gd name="connsiteY6" fmla="*/ 15151 h 13729448"/>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5474300 w 12837497"/>
              <a:gd name="connsiteY4" fmla="*/ 13621871 h 13729447"/>
              <a:gd name="connsiteX5" fmla="*/ 40341 w 12837497"/>
              <a:gd name="connsiteY5" fmla="*/ 8767482 h 13729447"/>
              <a:gd name="connsiteX6" fmla="*/ 0 w 12837497"/>
              <a:gd name="connsiteY6"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5030547 w 12837497"/>
              <a:gd name="connsiteY4" fmla="*/ 13729448 h 13729448"/>
              <a:gd name="connsiteX5" fmla="*/ 40341 w 12837497"/>
              <a:gd name="connsiteY5" fmla="*/ 8767482 h 13729448"/>
              <a:gd name="connsiteX6" fmla="*/ 0 w 12837497"/>
              <a:gd name="connsiteY6" fmla="*/ 15151 h 13729448"/>
              <a:gd name="connsiteX0" fmla="*/ 134471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134471 w 12797156"/>
              <a:gd name="connsiteY6" fmla="*/ 42045 h 13729448"/>
              <a:gd name="connsiteX0" fmla="*/ 26895 w 12797156"/>
              <a:gd name="connsiteY0" fmla="*/ 15151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15151 h 13729448"/>
              <a:gd name="connsiteX0" fmla="*/ 228601 w 12797156"/>
              <a:gd name="connsiteY0" fmla="*/ 1704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28601 w 12797156"/>
              <a:gd name="connsiteY6" fmla="*/ 1704 h 13729448"/>
              <a:gd name="connsiteX0" fmla="*/ 26895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42045 h 13729448"/>
              <a:gd name="connsiteX0" fmla="*/ 26895 w 12797156"/>
              <a:gd name="connsiteY0" fmla="*/ 28598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28598 h 13729448"/>
              <a:gd name="connsiteX0" fmla="*/ 46918 w 12797156"/>
              <a:gd name="connsiteY0" fmla="*/ 15249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46918 w 12797156"/>
              <a:gd name="connsiteY6" fmla="*/ 15249 h 13729448"/>
              <a:gd name="connsiteX0" fmla="*/ 0 w 12750238"/>
              <a:gd name="connsiteY0" fmla="*/ 15249 h 13729448"/>
              <a:gd name="connsiteX1" fmla="*/ 8762253 w 12750238"/>
              <a:gd name="connsiteY1" fmla="*/ 0 h 13729448"/>
              <a:gd name="connsiteX2" fmla="*/ 12750238 w 12750238"/>
              <a:gd name="connsiteY2" fmla="*/ 3955139 h 13729448"/>
              <a:gd name="connsiteX3" fmla="*/ 12723344 w 12750238"/>
              <a:gd name="connsiteY3" fmla="*/ 13729447 h 13729448"/>
              <a:gd name="connsiteX4" fmla="*/ 4943288 w 12750238"/>
              <a:gd name="connsiteY4" fmla="*/ 13729448 h 13729448"/>
              <a:gd name="connsiteX5" fmla="*/ 13152 w 12750238"/>
              <a:gd name="connsiteY5" fmla="*/ 8770819 h 13729448"/>
              <a:gd name="connsiteX6" fmla="*/ 0 w 12750238"/>
              <a:gd name="connsiteY6" fmla="*/ 15249 h 13729448"/>
              <a:gd name="connsiteX0" fmla="*/ 3534 w 12753772"/>
              <a:gd name="connsiteY0" fmla="*/ 1524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3534 w 12753772"/>
              <a:gd name="connsiteY6" fmla="*/ 15249 h 13729448"/>
              <a:gd name="connsiteX0" fmla="*/ 0 w 12759763"/>
              <a:gd name="connsiteY0" fmla="*/ 12074 h 13729448"/>
              <a:gd name="connsiteX1" fmla="*/ 8771778 w 12759763"/>
              <a:gd name="connsiteY1" fmla="*/ 0 h 13729448"/>
              <a:gd name="connsiteX2" fmla="*/ 12759763 w 12759763"/>
              <a:gd name="connsiteY2" fmla="*/ 3955139 h 13729448"/>
              <a:gd name="connsiteX3" fmla="*/ 12732869 w 12759763"/>
              <a:gd name="connsiteY3" fmla="*/ 13729447 h 13729448"/>
              <a:gd name="connsiteX4" fmla="*/ 4952813 w 12759763"/>
              <a:gd name="connsiteY4" fmla="*/ 13729448 h 13729448"/>
              <a:gd name="connsiteX5" fmla="*/ 5991 w 12759763"/>
              <a:gd name="connsiteY5" fmla="*/ 8790842 h 13729448"/>
              <a:gd name="connsiteX6" fmla="*/ 0 w 12759763"/>
              <a:gd name="connsiteY6" fmla="*/ 12074 h 13729448"/>
              <a:gd name="connsiteX0" fmla="*/ 28934 w 12753772"/>
              <a:gd name="connsiteY0" fmla="*/ 889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28934 w 12753772"/>
              <a:gd name="connsiteY6" fmla="*/ 8899 h 13729448"/>
              <a:gd name="connsiteX0" fmla="*/ 2826 w 12756239"/>
              <a:gd name="connsiteY0" fmla="*/ 8899 h 13729448"/>
              <a:gd name="connsiteX1" fmla="*/ 8768254 w 12756239"/>
              <a:gd name="connsiteY1" fmla="*/ 0 h 13729448"/>
              <a:gd name="connsiteX2" fmla="*/ 12756239 w 12756239"/>
              <a:gd name="connsiteY2" fmla="*/ 3955139 h 13729448"/>
              <a:gd name="connsiteX3" fmla="*/ 12729345 w 12756239"/>
              <a:gd name="connsiteY3" fmla="*/ 13729447 h 13729448"/>
              <a:gd name="connsiteX4" fmla="*/ 4949289 w 12756239"/>
              <a:gd name="connsiteY4" fmla="*/ 13729448 h 13729448"/>
              <a:gd name="connsiteX5" fmla="*/ 2467 w 12756239"/>
              <a:gd name="connsiteY5" fmla="*/ 8790842 h 13729448"/>
              <a:gd name="connsiteX6" fmla="*/ 2826 w 12756239"/>
              <a:gd name="connsiteY6" fmla="*/ 8899 h 13729448"/>
              <a:gd name="connsiteX0" fmla="*/ 2826 w 12731257"/>
              <a:gd name="connsiteY0" fmla="*/ 8899 h 13729448"/>
              <a:gd name="connsiteX1" fmla="*/ 8768254 w 12731257"/>
              <a:gd name="connsiteY1" fmla="*/ 0 h 13729448"/>
              <a:gd name="connsiteX2" fmla="*/ 12721314 w 12731257"/>
              <a:gd name="connsiteY2" fmla="*/ 3948789 h 13729448"/>
              <a:gd name="connsiteX3" fmla="*/ 12729345 w 12731257"/>
              <a:gd name="connsiteY3" fmla="*/ 13729447 h 13729448"/>
              <a:gd name="connsiteX4" fmla="*/ 4949289 w 12731257"/>
              <a:gd name="connsiteY4" fmla="*/ 13729448 h 13729448"/>
              <a:gd name="connsiteX5" fmla="*/ 2467 w 12731257"/>
              <a:gd name="connsiteY5" fmla="*/ 8790842 h 13729448"/>
              <a:gd name="connsiteX6" fmla="*/ 2826 w 12731257"/>
              <a:gd name="connsiteY6" fmla="*/ 8899 h 13729448"/>
              <a:gd name="connsiteX0" fmla="*/ 2826 w 12730170"/>
              <a:gd name="connsiteY0" fmla="*/ 8899 h 13729448"/>
              <a:gd name="connsiteX1" fmla="*/ 8768254 w 12730170"/>
              <a:gd name="connsiteY1" fmla="*/ 0 h 13729448"/>
              <a:gd name="connsiteX2" fmla="*/ 12680039 w 12730170"/>
              <a:gd name="connsiteY2" fmla="*/ 4047214 h 13729448"/>
              <a:gd name="connsiteX3" fmla="*/ 12729345 w 12730170"/>
              <a:gd name="connsiteY3" fmla="*/ 13729447 h 13729448"/>
              <a:gd name="connsiteX4" fmla="*/ 4949289 w 12730170"/>
              <a:gd name="connsiteY4" fmla="*/ 13729448 h 13729448"/>
              <a:gd name="connsiteX5" fmla="*/ 2467 w 12730170"/>
              <a:gd name="connsiteY5" fmla="*/ 8790842 h 13729448"/>
              <a:gd name="connsiteX6" fmla="*/ 2826 w 12730170"/>
              <a:gd name="connsiteY6" fmla="*/ 8899 h 13729448"/>
              <a:gd name="connsiteX0" fmla="*/ 2826 w 12730933"/>
              <a:gd name="connsiteY0" fmla="*/ 8899 h 13729448"/>
              <a:gd name="connsiteX1" fmla="*/ 8768254 w 12730933"/>
              <a:gd name="connsiteY1" fmla="*/ 0 h 13729448"/>
              <a:gd name="connsiteX2" fmla="*/ 12714964 w 12730933"/>
              <a:gd name="connsiteY2" fmla="*/ 4005939 h 13729448"/>
              <a:gd name="connsiteX3" fmla="*/ 12729345 w 12730933"/>
              <a:gd name="connsiteY3" fmla="*/ 13729447 h 13729448"/>
              <a:gd name="connsiteX4" fmla="*/ 4949289 w 12730933"/>
              <a:gd name="connsiteY4" fmla="*/ 13729448 h 13729448"/>
              <a:gd name="connsiteX5" fmla="*/ 2467 w 12730933"/>
              <a:gd name="connsiteY5" fmla="*/ 8790842 h 13729448"/>
              <a:gd name="connsiteX6" fmla="*/ 2826 w 12730933"/>
              <a:gd name="connsiteY6" fmla="*/ 8899 h 1372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0933" h="13729448">
                <a:moveTo>
                  <a:pt x="2826" y="8899"/>
                </a:moveTo>
                <a:lnTo>
                  <a:pt x="8768254" y="0"/>
                </a:lnTo>
                <a:lnTo>
                  <a:pt x="12714964" y="4005939"/>
                </a:lnTo>
                <a:cubicBezTo>
                  <a:pt x="12705999" y="7264042"/>
                  <a:pt x="12738310" y="10471344"/>
                  <a:pt x="12729345" y="13729447"/>
                </a:cubicBezTo>
                <a:lnTo>
                  <a:pt x="4949289" y="13729448"/>
                </a:lnTo>
                <a:lnTo>
                  <a:pt x="2467" y="8790842"/>
                </a:lnTo>
                <a:cubicBezTo>
                  <a:pt x="12112" y="5863528"/>
                  <a:pt x="-6819" y="2936213"/>
                  <a:pt x="2826" y="8899"/>
                </a:cubicBezTo>
                <a:close/>
              </a:path>
            </a:pathLst>
          </a:cu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bg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ext Placeholder 10">
            <a:extLst>
              <a:ext uri="{FF2B5EF4-FFF2-40B4-BE49-F238E27FC236}">
                <a16:creationId xmlns:a16="http://schemas.microsoft.com/office/drawing/2014/main" id="{807B652D-11FB-9744-98B7-C4955CCC8CB0}"/>
              </a:ext>
            </a:extLst>
          </p:cNvPr>
          <p:cNvSpPr>
            <a:spLocks noGrp="1"/>
          </p:cNvSpPr>
          <p:nvPr>
            <p:ph type="body" sz="quarter" idx="15" hasCustomPrompt="1"/>
          </p:nvPr>
        </p:nvSpPr>
        <p:spPr>
          <a:xfrm>
            <a:off x="3710718" y="6461497"/>
            <a:ext cx="3657124"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7" name="Text Placeholder 10">
            <a:extLst>
              <a:ext uri="{FF2B5EF4-FFF2-40B4-BE49-F238E27FC236}">
                <a16:creationId xmlns:a16="http://schemas.microsoft.com/office/drawing/2014/main" id="{A15D4871-E718-FC4D-A4A3-6C0D31150BA4}"/>
              </a:ext>
            </a:extLst>
          </p:cNvPr>
          <p:cNvSpPr>
            <a:spLocks noGrp="1"/>
          </p:cNvSpPr>
          <p:nvPr>
            <p:ph type="body" sz="quarter" idx="19" hasCustomPrompt="1"/>
          </p:nvPr>
        </p:nvSpPr>
        <p:spPr>
          <a:xfrm>
            <a:off x="457140" y="2323156"/>
            <a:ext cx="3657124"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8" name="Text Placeholder 10">
            <a:extLst>
              <a:ext uri="{FF2B5EF4-FFF2-40B4-BE49-F238E27FC236}">
                <a16:creationId xmlns:a16="http://schemas.microsoft.com/office/drawing/2014/main" id="{28FA4DBF-B8DC-DB40-A242-273555A32576}"/>
              </a:ext>
            </a:extLst>
          </p:cNvPr>
          <p:cNvSpPr>
            <a:spLocks noGrp="1"/>
          </p:cNvSpPr>
          <p:nvPr>
            <p:ph type="body" sz="quarter" idx="20" hasCustomPrompt="1"/>
          </p:nvPr>
        </p:nvSpPr>
        <p:spPr>
          <a:xfrm>
            <a:off x="457140" y="2643196"/>
            <a:ext cx="3657124" cy="3414706"/>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
        <p:nvSpPr>
          <p:cNvPr id="19" name="Title 1">
            <a:extLst>
              <a:ext uri="{FF2B5EF4-FFF2-40B4-BE49-F238E27FC236}">
                <a16:creationId xmlns:a16="http://schemas.microsoft.com/office/drawing/2014/main" id="{9E05D8AE-2EFE-E242-81E7-816F848B03E7}"/>
              </a:ext>
            </a:extLst>
          </p:cNvPr>
          <p:cNvSpPr>
            <a:spLocks noGrp="1"/>
          </p:cNvSpPr>
          <p:nvPr>
            <p:ph type="title" hasCustomPrompt="1"/>
          </p:nvPr>
        </p:nvSpPr>
        <p:spPr>
          <a:xfrm>
            <a:off x="457140" y="914399"/>
            <a:ext cx="3657124" cy="1225297"/>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20309835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lumn_Devic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8570B5-CB26-5E47-97DF-4B68F43C3192}"/>
              </a:ext>
            </a:extLst>
          </p:cNvPr>
          <p:cNvPicPr>
            <a:picLocks noChangeAspect="1"/>
          </p:cNvPicPr>
          <p:nvPr userDrawn="1"/>
        </p:nvPicPr>
        <p:blipFill>
          <a:blip r:embed="rId2"/>
          <a:stretch>
            <a:fillRect/>
          </a:stretch>
        </p:blipFill>
        <p:spPr>
          <a:xfrm>
            <a:off x="793" y="0"/>
            <a:ext cx="12190413" cy="6858000"/>
          </a:xfrm>
          <a:prstGeom prst="rect">
            <a:avLst/>
          </a:prstGeom>
        </p:spPr>
      </p:pic>
      <p:pic>
        <p:nvPicPr>
          <p:cNvPr id="3" name="Picture 2">
            <a:extLst>
              <a:ext uri="{FF2B5EF4-FFF2-40B4-BE49-F238E27FC236}">
                <a16:creationId xmlns:a16="http://schemas.microsoft.com/office/drawing/2014/main" id="{0D96A664-3E12-334E-BB02-DF7485BE87EA}"/>
              </a:ext>
            </a:extLst>
          </p:cNvPr>
          <p:cNvPicPr>
            <a:picLocks noChangeAspect="1"/>
          </p:cNvPicPr>
          <p:nvPr userDrawn="1"/>
        </p:nvPicPr>
        <p:blipFill>
          <a:blip r:embed="rId3"/>
          <a:srcRect/>
          <a:stretch/>
        </p:blipFill>
        <p:spPr>
          <a:xfrm>
            <a:off x="5422995" y="876300"/>
            <a:ext cx="6755520" cy="50673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2" name="Text Placeholder 10">
            <a:extLst>
              <a:ext uri="{FF2B5EF4-FFF2-40B4-BE49-F238E27FC236}">
                <a16:creationId xmlns:a16="http://schemas.microsoft.com/office/drawing/2014/main" id="{C270CBF0-799A-AD4F-B9E8-B74B2110F3B6}"/>
              </a:ext>
            </a:extLst>
          </p:cNvPr>
          <p:cNvSpPr>
            <a:spLocks noGrp="1"/>
          </p:cNvSpPr>
          <p:nvPr>
            <p:ph type="body" sz="quarter" idx="15" hasCustomPrompt="1"/>
          </p:nvPr>
        </p:nvSpPr>
        <p:spPr>
          <a:xfrm>
            <a:off x="6106389" y="5360062"/>
            <a:ext cx="274284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65681" y="1889761"/>
            <a:ext cx="4873117" cy="3044024"/>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9" name="Title 1">
            <a:extLst>
              <a:ext uri="{FF2B5EF4-FFF2-40B4-BE49-F238E27FC236}">
                <a16:creationId xmlns:a16="http://schemas.microsoft.com/office/drawing/2014/main" id="{6DC28A1E-3EF8-5548-885A-75B54B22E1E9}"/>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20" name="Text Placeholder 10">
            <a:extLst>
              <a:ext uri="{FF2B5EF4-FFF2-40B4-BE49-F238E27FC236}">
                <a16:creationId xmlns:a16="http://schemas.microsoft.com/office/drawing/2014/main" id="{F96B0087-BEE1-2148-8EA1-3C7E06DAE3C5}"/>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21" name="Text Placeholder 10">
            <a:extLst>
              <a:ext uri="{FF2B5EF4-FFF2-40B4-BE49-F238E27FC236}">
                <a16:creationId xmlns:a16="http://schemas.microsoft.com/office/drawing/2014/main" id="{26CFC0DF-9297-9A4E-ABFA-E3CBE35AC672}"/>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22" name="Text Placeholder 10">
            <a:extLst>
              <a:ext uri="{FF2B5EF4-FFF2-40B4-BE49-F238E27FC236}">
                <a16:creationId xmlns:a16="http://schemas.microsoft.com/office/drawing/2014/main" id="{B70E7A32-82F5-FA4E-932A-2A23C4CF8AD1}"/>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Tree>
    <p:extLst>
      <p:ext uri="{BB962C8B-B14F-4D97-AF65-F5344CB8AC3E}">
        <p14:creationId xmlns:p14="http://schemas.microsoft.com/office/powerpoint/2010/main" val="19831429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lumn_Desktop">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8570B5-CB26-5E47-97DF-4B68F43C3192}"/>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9" name="Title 1">
            <a:extLst>
              <a:ext uri="{FF2B5EF4-FFF2-40B4-BE49-F238E27FC236}">
                <a16:creationId xmlns:a16="http://schemas.microsoft.com/office/drawing/2014/main" id="{6DC28A1E-3EF8-5548-885A-75B54B22E1E9}"/>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20" name="Text Placeholder 10">
            <a:extLst>
              <a:ext uri="{FF2B5EF4-FFF2-40B4-BE49-F238E27FC236}">
                <a16:creationId xmlns:a16="http://schemas.microsoft.com/office/drawing/2014/main" id="{F96B0087-BEE1-2148-8EA1-3C7E06DAE3C5}"/>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21" name="Text Placeholder 10">
            <a:extLst>
              <a:ext uri="{FF2B5EF4-FFF2-40B4-BE49-F238E27FC236}">
                <a16:creationId xmlns:a16="http://schemas.microsoft.com/office/drawing/2014/main" id="{26CFC0DF-9297-9A4E-ABFA-E3CBE35AC672}"/>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22" name="Text Placeholder 10">
            <a:extLst>
              <a:ext uri="{FF2B5EF4-FFF2-40B4-BE49-F238E27FC236}">
                <a16:creationId xmlns:a16="http://schemas.microsoft.com/office/drawing/2014/main" id="{B70E7A32-82F5-FA4E-932A-2A23C4CF8AD1}"/>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pic>
        <p:nvPicPr>
          <p:cNvPr id="15" name="Picture 14">
            <a:extLst>
              <a:ext uri="{FF2B5EF4-FFF2-40B4-BE49-F238E27FC236}">
                <a16:creationId xmlns:a16="http://schemas.microsoft.com/office/drawing/2014/main" id="{C77440BC-5FF6-AF4B-846F-D68AF946311A}"/>
              </a:ext>
            </a:extLst>
          </p:cNvPr>
          <p:cNvPicPr>
            <a:picLocks noChangeAspect="1"/>
          </p:cNvPicPr>
          <p:nvPr userDrawn="1"/>
        </p:nvPicPr>
        <p:blipFill>
          <a:blip r:embed="rId3"/>
          <a:srcRect/>
          <a:stretch/>
        </p:blipFill>
        <p:spPr>
          <a:xfrm>
            <a:off x="5887636" y="899574"/>
            <a:ext cx="5796261" cy="4617720"/>
          </a:xfrm>
          <a:prstGeom prst="rect">
            <a:avLst/>
          </a:prstGeom>
        </p:spPr>
      </p:pic>
      <p:sp>
        <p:nvSpPr>
          <p:cNvPr id="16" name="Text Placeholder 10">
            <a:extLst>
              <a:ext uri="{FF2B5EF4-FFF2-40B4-BE49-F238E27FC236}">
                <a16:creationId xmlns:a16="http://schemas.microsoft.com/office/drawing/2014/main" id="{74819E15-AF3B-7248-9017-E23937505783}"/>
              </a:ext>
            </a:extLst>
          </p:cNvPr>
          <p:cNvSpPr>
            <a:spLocks noGrp="1"/>
          </p:cNvSpPr>
          <p:nvPr>
            <p:ph type="body" sz="quarter" idx="15" hasCustomPrompt="1"/>
          </p:nvPr>
        </p:nvSpPr>
        <p:spPr>
          <a:xfrm>
            <a:off x="6106390" y="5360062"/>
            <a:ext cx="212963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7" name="Picture Placeholder 6">
            <a:extLst>
              <a:ext uri="{FF2B5EF4-FFF2-40B4-BE49-F238E27FC236}">
                <a16:creationId xmlns:a16="http://schemas.microsoft.com/office/drawing/2014/main" id="{AA029FF2-3A37-7046-908A-1CF8B21B5D7D}"/>
              </a:ext>
            </a:extLst>
          </p:cNvPr>
          <p:cNvSpPr>
            <a:spLocks noGrp="1"/>
          </p:cNvSpPr>
          <p:nvPr>
            <p:ph type="pic" sz="quarter" idx="17" hasCustomPrompt="1"/>
          </p:nvPr>
        </p:nvSpPr>
        <p:spPr>
          <a:xfrm>
            <a:off x="6351745" y="1253924"/>
            <a:ext cx="4907027" cy="3067291"/>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5056878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lumn_Phon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8570B5-CB26-5E47-97DF-4B68F43C3192}"/>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9" name="Title 1">
            <a:extLst>
              <a:ext uri="{FF2B5EF4-FFF2-40B4-BE49-F238E27FC236}">
                <a16:creationId xmlns:a16="http://schemas.microsoft.com/office/drawing/2014/main" id="{6DC28A1E-3EF8-5548-885A-75B54B22E1E9}"/>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20" name="Text Placeholder 10">
            <a:extLst>
              <a:ext uri="{FF2B5EF4-FFF2-40B4-BE49-F238E27FC236}">
                <a16:creationId xmlns:a16="http://schemas.microsoft.com/office/drawing/2014/main" id="{F96B0087-BEE1-2148-8EA1-3C7E06DAE3C5}"/>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21" name="Text Placeholder 10">
            <a:extLst>
              <a:ext uri="{FF2B5EF4-FFF2-40B4-BE49-F238E27FC236}">
                <a16:creationId xmlns:a16="http://schemas.microsoft.com/office/drawing/2014/main" id="{26CFC0DF-9297-9A4E-ABFA-E3CBE35AC672}"/>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22" name="Text Placeholder 10">
            <a:extLst>
              <a:ext uri="{FF2B5EF4-FFF2-40B4-BE49-F238E27FC236}">
                <a16:creationId xmlns:a16="http://schemas.microsoft.com/office/drawing/2014/main" id="{B70E7A32-82F5-FA4E-932A-2A23C4CF8AD1}"/>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13" name="Text Placeholder 10">
            <a:extLst>
              <a:ext uri="{FF2B5EF4-FFF2-40B4-BE49-F238E27FC236}">
                <a16:creationId xmlns:a16="http://schemas.microsoft.com/office/drawing/2014/main" id="{371DA1E7-C262-4446-A989-C79D0760BFFA}"/>
              </a:ext>
            </a:extLst>
          </p:cNvPr>
          <p:cNvSpPr>
            <a:spLocks noGrp="1"/>
          </p:cNvSpPr>
          <p:nvPr>
            <p:ph type="body" sz="quarter" idx="15" hasCustomPrompt="1"/>
          </p:nvPr>
        </p:nvSpPr>
        <p:spPr>
          <a:xfrm>
            <a:off x="7737392" y="5360061"/>
            <a:ext cx="2003541" cy="37945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pic>
        <p:nvPicPr>
          <p:cNvPr id="12" name="Picture 11">
            <a:extLst>
              <a:ext uri="{FF2B5EF4-FFF2-40B4-BE49-F238E27FC236}">
                <a16:creationId xmlns:a16="http://schemas.microsoft.com/office/drawing/2014/main" id="{2AE39C1A-DFFB-9049-9BAC-6E007AFBFD8A}"/>
              </a:ext>
            </a:extLst>
          </p:cNvPr>
          <p:cNvPicPr>
            <a:picLocks noChangeAspect="1"/>
          </p:cNvPicPr>
          <p:nvPr userDrawn="1"/>
        </p:nvPicPr>
        <p:blipFill>
          <a:blip r:embed="rId3"/>
          <a:srcRect/>
          <a:stretch/>
        </p:blipFill>
        <p:spPr>
          <a:xfrm>
            <a:off x="6953347" y="595564"/>
            <a:ext cx="3705244" cy="5301248"/>
          </a:xfrm>
          <a:prstGeom prst="rect">
            <a:avLst/>
          </a:prstGeom>
        </p:spPr>
      </p:pic>
      <p:sp>
        <p:nvSpPr>
          <p:cNvPr id="16" name="Picture Placeholder 6">
            <a:extLst>
              <a:ext uri="{FF2B5EF4-FFF2-40B4-BE49-F238E27FC236}">
                <a16:creationId xmlns:a16="http://schemas.microsoft.com/office/drawing/2014/main" id="{1ACA6CAB-B2CE-DC48-A042-9C9BD2C8AABF}"/>
              </a:ext>
            </a:extLst>
          </p:cNvPr>
          <p:cNvSpPr>
            <a:spLocks noGrp="1"/>
          </p:cNvSpPr>
          <p:nvPr>
            <p:ph type="pic" sz="quarter" idx="17" hasCustomPrompt="1"/>
          </p:nvPr>
        </p:nvSpPr>
        <p:spPr>
          <a:xfrm>
            <a:off x="7850492" y="1144637"/>
            <a:ext cx="1782848" cy="3895344"/>
          </a:xfrm>
          <a:custGeom>
            <a:avLst/>
            <a:gdLst>
              <a:gd name="connsiteX0" fmla="*/ 0 w 3410712"/>
              <a:gd name="connsiteY0" fmla="*/ 0 h 7452360"/>
              <a:gd name="connsiteX1" fmla="*/ 3410712 w 3410712"/>
              <a:gd name="connsiteY1" fmla="*/ 0 h 7452360"/>
              <a:gd name="connsiteX2" fmla="*/ 3410712 w 3410712"/>
              <a:gd name="connsiteY2" fmla="*/ 7452360 h 7452360"/>
              <a:gd name="connsiteX3" fmla="*/ 0 w 3410712"/>
              <a:gd name="connsiteY3" fmla="*/ 7452360 h 7452360"/>
              <a:gd name="connsiteX4" fmla="*/ 0 w 3410712"/>
              <a:gd name="connsiteY4" fmla="*/ 0 h 7452360"/>
              <a:gd name="connsiteX0" fmla="*/ 0 w 3410712"/>
              <a:gd name="connsiteY0" fmla="*/ 4082 h 7456442"/>
              <a:gd name="connsiteX1" fmla="*/ 567542 w 3410712"/>
              <a:gd name="connsiteY1" fmla="*/ 0 h 7456442"/>
              <a:gd name="connsiteX2" fmla="*/ 3410712 w 3410712"/>
              <a:gd name="connsiteY2" fmla="*/ 4082 h 7456442"/>
              <a:gd name="connsiteX3" fmla="*/ 3410712 w 3410712"/>
              <a:gd name="connsiteY3" fmla="*/ 7456442 h 7456442"/>
              <a:gd name="connsiteX4" fmla="*/ 0 w 3410712"/>
              <a:gd name="connsiteY4" fmla="*/ 7456442 h 7456442"/>
              <a:gd name="connsiteX5" fmla="*/ 0 w 3410712"/>
              <a:gd name="connsiteY5" fmla="*/ 4082 h 7456442"/>
              <a:gd name="connsiteX0" fmla="*/ 0 w 3410712"/>
              <a:gd name="connsiteY0" fmla="*/ 4082 h 7456442"/>
              <a:gd name="connsiteX1" fmla="*/ 567542 w 3410712"/>
              <a:gd name="connsiteY1" fmla="*/ 0 h 7456442"/>
              <a:gd name="connsiteX2" fmla="*/ 2835729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53542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0 w 3410712"/>
              <a:gd name="connsiteY6" fmla="*/ 4082 h 7456442"/>
              <a:gd name="connsiteX0" fmla="*/ 11875 w 3410712"/>
              <a:gd name="connsiteY0" fmla="*/ 585973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11875 w 3410712"/>
              <a:gd name="connsiteY6" fmla="*/ 585973 h 7456442"/>
              <a:gd name="connsiteX0" fmla="*/ 11875 w 3410712"/>
              <a:gd name="connsiteY0" fmla="*/ 580035 h 7450504"/>
              <a:gd name="connsiteX1" fmla="*/ 573480 w 3410712"/>
              <a:gd name="connsiteY1" fmla="*/ 0 h 7450504"/>
              <a:gd name="connsiteX2" fmla="*/ 2841667 w 3410712"/>
              <a:gd name="connsiteY2" fmla="*/ 5938 h 7450504"/>
              <a:gd name="connsiteX3" fmla="*/ 3404774 w 3410712"/>
              <a:gd name="connsiteY3" fmla="*/ 562222 h 7450504"/>
              <a:gd name="connsiteX4" fmla="*/ 3410712 w 3410712"/>
              <a:gd name="connsiteY4" fmla="*/ 7450504 h 7450504"/>
              <a:gd name="connsiteX5" fmla="*/ 0 w 3410712"/>
              <a:gd name="connsiteY5" fmla="*/ 7450504 h 7450504"/>
              <a:gd name="connsiteX6" fmla="*/ 11875 w 3410712"/>
              <a:gd name="connsiteY6" fmla="*/ 580035 h 7450504"/>
              <a:gd name="connsiteX0" fmla="*/ 11875 w 3659968"/>
              <a:gd name="connsiteY0" fmla="*/ 580035 h 7562047"/>
              <a:gd name="connsiteX1" fmla="*/ 573480 w 3659968"/>
              <a:gd name="connsiteY1" fmla="*/ 0 h 7562047"/>
              <a:gd name="connsiteX2" fmla="*/ 2841667 w 3659968"/>
              <a:gd name="connsiteY2" fmla="*/ 5938 h 7562047"/>
              <a:gd name="connsiteX3" fmla="*/ 3404774 w 3659968"/>
              <a:gd name="connsiteY3" fmla="*/ 562222 h 7562047"/>
              <a:gd name="connsiteX4" fmla="*/ 3399807 w 3659968"/>
              <a:gd name="connsiteY4" fmla="*/ 6881750 h 7562047"/>
              <a:gd name="connsiteX5" fmla="*/ 3410712 w 3659968"/>
              <a:gd name="connsiteY5" fmla="*/ 7450504 h 7562047"/>
              <a:gd name="connsiteX6" fmla="*/ 0 w 3659968"/>
              <a:gd name="connsiteY6" fmla="*/ 7450504 h 7562047"/>
              <a:gd name="connsiteX7" fmla="*/ 11875 w 3659968"/>
              <a:gd name="connsiteY7" fmla="*/ 580035 h 7562047"/>
              <a:gd name="connsiteX0" fmla="*/ 11875 w 3444660"/>
              <a:gd name="connsiteY0" fmla="*/ 580035 h 7562047"/>
              <a:gd name="connsiteX1" fmla="*/ 573480 w 3444660"/>
              <a:gd name="connsiteY1" fmla="*/ 0 h 7562047"/>
              <a:gd name="connsiteX2" fmla="*/ 2841667 w 3444660"/>
              <a:gd name="connsiteY2" fmla="*/ 5938 h 7562047"/>
              <a:gd name="connsiteX3" fmla="*/ 3404774 w 3444660"/>
              <a:gd name="connsiteY3" fmla="*/ 562222 h 7562047"/>
              <a:gd name="connsiteX4" fmla="*/ 3399807 w 3444660"/>
              <a:gd name="connsiteY4" fmla="*/ 6881750 h 7562047"/>
              <a:gd name="connsiteX5" fmla="*/ 2846634 w 3444660"/>
              <a:gd name="connsiteY5" fmla="*/ 7450504 h 7562047"/>
              <a:gd name="connsiteX6" fmla="*/ 0 w 3444660"/>
              <a:gd name="connsiteY6" fmla="*/ 7450504 h 7562047"/>
              <a:gd name="connsiteX7" fmla="*/ 11875 w 3444660"/>
              <a:gd name="connsiteY7" fmla="*/ 580035 h 7562047"/>
              <a:gd name="connsiteX0" fmla="*/ 11875 w 3444660"/>
              <a:gd name="connsiteY0" fmla="*/ 580035 h 7594518"/>
              <a:gd name="connsiteX1" fmla="*/ 573480 w 3444660"/>
              <a:gd name="connsiteY1" fmla="*/ 0 h 7594518"/>
              <a:gd name="connsiteX2" fmla="*/ 2841667 w 3444660"/>
              <a:gd name="connsiteY2" fmla="*/ 5938 h 7594518"/>
              <a:gd name="connsiteX3" fmla="*/ 3404774 w 3444660"/>
              <a:gd name="connsiteY3" fmla="*/ 562222 h 7594518"/>
              <a:gd name="connsiteX4" fmla="*/ 3399807 w 3444660"/>
              <a:gd name="connsiteY4" fmla="*/ 6881750 h 7594518"/>
              <a:gd name="connsiteX5" fmla="*/ 2846634 w 3444660"/>
              <a:gd name="connsiteY5" fmla="*/ 7450504 h 7594518"/>
              <a:gd name="connsiteX6" fmla="*/ 0 w 3444660"/>
              <a:gd name="connsiteY6" fmla="*/ 7450504 h 7594518"/>
              <a:gd name="connsiteX7" fmla="*/ 11875 w 3444660"/>
              <a:gd name="connsiteY7" fmla="*/ 580035 h 7594518"/>
              <a:gd name="connsiteX0" fmla="*/ 226011 w 3658796"/>
              <a:gd name="connsiteY0" fmla="*/ 580035 h 7594518"/>
              <a:gd name="connsiteX1" fmla="*/ 787616 w 3658796"/>
              <a:gd name="connsiteY1" fmla="*/ 0 h 7594518"/>
              <a:gd name="connsiteX2" fmla="*/ 3055803 w 3658796"/>
              <a:gd name="connsiteY2" fmla="*/ 5938 h 7594518"/>
              <a:gd name="connsiteX3" fmla="*/ 3618910 w 3658796"/>
              <a:gd name="connsiteY3" fmla="*/ 562222 h 7594518"/>
              <a:gd name="connsiteX4" fmla="*/ 3613943 w 3658796"/>
              <a:gd name="connsiteY4" fmla="*/ 6881750 h 7594518"/>
              <a:gd name="connsiteX5" fmla="*/ 3060770 w 3658796"/>
              <a:gd name="connsiteY5" fmla="*/ 7450504 h 7594518"/>
              <a:gd name="connsiteX6" fmla="*/ 214136 w 3658796"/>
              <a:gd name="connsiteY6" fmla="*/ 7450504 h 7594518"/>
              <a:gd name="connsiteX7" fmla="*/ 205725 w 3658796"/>
              <a:gd name="connsiteY7" fmla="*/ 6887687 h 7594518"/>
              <a:gd name="connsiteX8" fmla="*/ 226011 w 3658796"/>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601188"/>
              <a:gd name="connsiteX1" fmla="*/ 610137 w 3481317"/>
              <a:gd name="connsiteY1" fmla="*/ 0 h 7601188"/>
              <a:gd name="connsiteX2" fmla="*/ 2878324 w 3481317"/>
              <a:gd name="connsiteY2" fmla="*/ 5938 h 7601188"/>
              <a:gd name="connsiteX3" fmla="*/ 3441431 w 3481317"/>
              <a:gd name="connsiteY3" fmla="*/ 562222 h 7601188"/>
              <a:gd name="connsiteX4" fmla="*/ 3436464 w 3481317"/>
              <a:gd name="connsiteY4" fmla="*/ 6881750 h 7601188"/>
              <a:gd name="connsiteX5" fmla="*/ 2883291 w 3481317"/>
              <a:gd name="connsiteY5" fmla="*/ 7450504 h 7601188"/>
              <a:gd name="connsiteX6" fmla="*/ 618548 w 3481317"/>
              <a:gd name="connsiteY6" fmla="*/ 7450504 h 7601188"/>
              <a:gd name="connsiteX7" fmla="*/ 28246 w 3481317"/>
              <a:gd name="connsiteY7" fmla="*/ 6887687 h 7601188"/>
              <a:gd name="connsiteX8" fmla="*/ 48532 w 3481317"/>
              <a:gd name="connsiteY8" fmla="*/ 580035 h 760118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5768 w 3417806"/>
              <a:gd name="connsiteY0" fmla="*/ 570510 h 7450504"/>
              <a:gd name="connsiteX1" fmla="*/ 583248 w 3417806"/>
              <a:gd name="connsiteY1" fmla="*/ 0 h 7450504"/>
              <a:gd name="connsiteX2" fmla="*/ 2851435 w 3417806"/>
              <a:gd name="connsiteY2" fmla="*/ 5938 h 7450504"/>
              <a:gd name="connsiteX3" fmla="*/ 3414542 w 3417806"/>
              <a:gd name="connsiteY3" fmla="*/ 562222 h 7450504"/>
              <a:gd name="connsiteX4" fmla="*/ 3409575 w 3417806"/>
              <a:gd name="connsiteY4" fmla="*/ 6881750 h 7450504"/>
              <a:gd name="connsiteX5" fmla="*/ 2856402 w 3417806"/>
              <a:gd name="connsiteY5" fmla="*/ 7450504 h 7450504"/>
              <a:gd name="connsiteX6" fmla="*/ 591659 w 3417806"/>
              <a:gd name="connsiteY6" fmla="*/ 7450504 h 7450504"/>
              <a:gd name="connsiteX7" fmla="*/ 1357 w 3417806"/>
              <a:gd name="connsiteY7" fmla="*/ 6887687 h 7450504"/>
              <a:gd name="connsiteX8" fmla="*/ 5768 w 3417806"/>
              <a:gd name="connsiteY8" fmla="*/ 570510 h 7450504"/>
              <a:gd name="connsiteX0" fmla="*/ 10160 w 3422198"/>
              <a:gd name="connsiteY0" fmla="*/ 570510 h 7450504"/>
              <a:gd name="connsiteX1" fmla="*/ 587640 w 3422198"/>
              <a:gd name="connsiteY1" fmla="*/ 0 h 7450504"/>
              <a:gd name="connsiteX2" fmla="*/ 2855827 w 3422198"/>
              <a:gd name="connsiteY2" fmla="*/ 5938 h 7450504"/>
              <a:gd name="connsiteX3" fmla="*/ 3418934 w 3422198"/>
              <a:gd name="connsiteY3" fmla="*/ 562222 h 7450504"/>
              <a:gd name="connsiteX4" fmla="*/ 3413967 w 3422198"/>
              <a:gd name="connsiteY4" fmla="*/ 6881750 h 7450504"/>
              <a:gd name="connsiteX5" fmla="*/ 2860794 w 3422198"/>
              <a:gd name="connsiteY5" fmla="*/ 7450504 h 7450504"/>
              <a:gd name="connsiteX6" fmla="*/ 596051 w 3422198"/>
              <a:gd name="connsiteY6" fmla="*/ 7450504 h 7450504"/>
              <a:gd name="connsiteX7" fmla="*/ 5749 w 3422198"/>
              <a:gd name="connsiteY7" fmla="*/ 6887687 h 7450504"/>
              <a:gd name="connsiteX8" fmla="*/ 10160 w 3422198"/>
              <a:gd name="connsiteY8" fmla="*/ 570510 h 7450504"/>
              <a:gd name="connsiteX0" fmla="*/ 5453 w 3417491"/>
              <a:gd name="connsiteY0" fmla="*/ 570510 h 7450504"/>
              <a:gd name="connsiteX1" fmla="*/ 582933 w 3417491"/>
              <a:gd name="connsiteY1" fmla="*/ 0 h 7450504"/>
              <a:gd name="connsiteX2" fmla="*/ 2851120 w 3417491"/>
              <a:gd name="connsiteY2" fmla="*/ 5938 h 7450504"/>
              <a:gd name="connsiteX3" fmla="*/ 3414227 w 3417491"/>
              <a:gd name="connsiteY3" fmla="*/ 562222 h 7450504"/>
              <a:gd name="connsiteX4" fmla="*/ 3409260 w 3417491"/>
              <a:gd name="connsiteY4" fmla="*/ 6881750 h 7450504"/>
              <a:gd name="connsiteX5" fmla="*/ 2856087 w 3417491"/>
              <a:gd name="connsiteY5" fmla="*/ 7450504 h 7450504"/>
              <a:gd name="connsiteX6" fmla="*/ 591344 w 3417491"/>
              <a:gd name="connsiteY6" fmla="*/ 7450504 h 7450504"/>
              <a:gd name="connsiteX7" fmla="*/ 1042 w 3417491"/>
              <a:gd name="connsiteY7" fmla="*/ 6887687 h 7450504"/>
              <a:gd name="connsiteX8" fmla="*/ 5453 w 3417491"/>
              <a:gd name="connsiteY8" fmla="*/ 570510 h 7450504"/>
              <a:gd name="connsiteX0" fmla="*/ 5453 w 3417491"/>
              <a:gd name="connsiteY0" fmla="*/ 570517 h 7450511"/>
              <a:gd name="connsiteX1" fmla="*/ 582933 w 3417491"/>
              <a:gd name="connsiteY1" fmla="*/ 7 h 7450511"/>
              <a:gd name="connsiteX2" fmla="*/ 2851120 w 3417491"/>
              <a:gd name="connsiteY2" fmla="*/ 5945 h 7450511"/>
              <a:gd name="connsiteX3" fmla="*/ 3414227 w 3417491"/>
              <a:gd name="connsiteY3" fmla="*/ 562229 h 7450511"/>
              <a:gd name="connsiteX4" fmla="*/ 3409260 w 3417491"/>
              <a:gd name="connsiteY4" fmla="*/ 6881757 h 7450511"/>
              <a:gd name="connsiteX5" fmla="*/ 2856087 w 3417491"/>
              <a:gd name="connsiteY5" fmla="*/ 7450511 h 7450511"/>
              <a:gd name="connsiteX6" fmla="*/ 591344 w 3417491"/>
              <a:gd name="connsiteY6" fmla="*/ 7450511 h 7450511"/>
              <a:gd name="connsiteX7" fmla="*/ 1042 w 3417491"/>
              <a:gd name="connsiteY7" fmla="*/ 6887694 h 7450511"/>
              <a:gd name="connsiteX8" fmla="*/ 5453 w 3417491"/>
              <a:gd name="connsiteY8" fmla="*/ 570517 h 7450511"/>
              <a:gd name="connsiteX0" fmla="*/ 5453 w 3417491"/>
              <a:gd name="connsiteY0" fmla="*/ 683881 h 7563875"/>
              <a:gd name="connsiteX1" fmla="*/ 582933 w 3417491"/>
              <a:gd name="connsiteY1" fmla="*/ 113371 h 7563875"/>
              <a:gd name="connsiteX2" fmla="*/ 2851120 w 3417491"/>
              <a:gd name="connsiteY2" fmla="*/ 119309 h 7563875"/>
              <a:gd name="connsiteX3" fmla="*/ 3414227 w 3417491"/>
              <a:gd name="connsiteY3" fmla="*/ 675593 h 7563875"/>
              <a:gd name="connsiteX4" fmla="*/ 3409260 w 3417491"/>
              <a:gd name="connsiteY4" fmla="*/ 6995121 h 7563875"/>
              <a:gd name="connsiteX5" fmla="*/ 2856087 w 3417491"/>
              <a:gd name="connsiteY5" fmla="*/ 7563875 h 7563875"/>
              <a:gd name="connsiteX6" fmla="*/ 591344 w 3417491"/>
              <a:gd name="connsiteY6" fmla="*/ 7563875 h 7563875"/>
              <a:gd name="connsiteX7" fmla="*/ 1042 w 3417491"/>
              <a:gd name="connsiteY7" fmla="*/ 7001058 h 7563875"/>
              <a:gd name="connsiteX8" fmla="*/ 5453 w 3417491"/>
              <a:gd name="connsiteY8" fmla="*/ 683881 h 7563875"/>
              <a:gd name="connsiteX0" fmla="*/ 5453 w 3414627"/>
              <a:gd name="connsiteY0" fmla="*/ 570518 h 7450512"/>
              <a:gd name="connsiteX1" fmla="*/ 582933 w 3414627"/>
              <a:gd name="connsiteY1" fmla="*/ 8 h 7450512"/>
              <a:gd name="connsiteX2" fmla="*/ 2851120 w 3414627"/>
              <a:gd name="connsiteY2" fmla="*/ 5946 h 7450512"/>
              <a:gd name="connsiteX3" fmla="*/ 3414227 w 3414627"/>
              <a:gd name="connsiteY3" fmla="*/ 562230 h 7450512"/>
              <a:gd name="connsiteX4" fmla="*/ 3409260 w 3414627"/>
              <a:gd name="connsiteY4" fmla="*/ 6881758 h 7450512"/>
              <a:gd name="connsiteX5" fmla="*/ 2856087 w 3414627"/>
              <a:gd name="connsiteY5" fmla="*/ 7450512 h 7450512"/>
              <a:gd name="connsiteX6" fmla="*/ 591344 w 3414627"/>
              <a:gd name="connsiteY6" fmla="*/ 7450512 h 7450512"/>
              <a:gd name="connsiteX7" fmla="*/ 1042 w 3414627"/>
              <a:gd name="connsiteY7" fmla="*/ 6887695 h 7450512"/>
              <a:gd name="connsiteX8" fmla="*/ 5453 w 3414627"/>
              <a:gd name="connsiteY8" fmla="*/ 570518 h 7450512"/>
              <a:gd name="connsiteX0" fmla="*/ 5453 w 3414240"/>
              <a:gd name="connsiteY0" fmla="*/ 570518 h 7450512"/>
              <a:gd name="connsiteX1" fmla="*/ 582933 w 3414240"/>
              <a:gd name="connsiteY1" fmla="*/ 8 h 7450512"/>
              <a:gd name="connsiteX2" fmla="*/ 2851120 w 3414240"/>
              <a:gd name="connsiteY2" fmla="*/ 5946 h 7450512"/>
              <a:gd name="connsiteX3" fmla="*/ 3414227 w 3414240"/>
              <a:gd name="connsiteY3" fmla="*/ 562230 h 7450512"/>
              <a:gd name="connsiteX4" fmla="*/ 3409260 w 3414240"/>
              <a:gd name="connsiteY4" fmla="*/ 6881758 h 7450512"/>
              <a:gd name="connsiteX5" fmla="*/ 2856087 w 3414240"/>
              <a:gd name="connsiteY5" fmla="*/ 7450512 h 7450512"/>
              <a:gd name="connsiteX6" fmla="*/ 591344 w 3414240"/>
              <a:gd name="connsiteY6" fmla="*/ 7450512 h 7450512"/>
              <a:gd name="connsiteX7" fmla="*/ 1042 w 3414240"/>
              <a:gd name="connsiteY7" fmla="*/ 6887695 h 7450512"/>
              <a:gd name="connsiteX8" fmla="*/ 5453 w 3414240"/>
              <a:gd name="connsiteY8" fmla="*/ 570518 h 7450512"/>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58864"/>
              <a:gd name="connsiteY0" fmla="*/ 715793 h 7637916"/>
              <a:gd name="connsiteX1" fmla="*/ 582933 w 3458864"/>
              <a:gd name="connsiteY1" fmla="*/ 145283 h 7637916"/>
              <a:gd name="connsiteX2" fmla="*/ 2851120 w 3458864"/>
              <a:gd name="connsiteY2" fmla="*/ 151221 h 7637916"/>
              <a:gd name="connsiteX3" fmla="*/ 3414227 w 3458864"/>
              <a:gd name="connsiteY3" fmla="*/ 707505 h 7637916"/>
              <a:gd name="connsiteX4" fmla="*/ 3415610 w 3458864"/>
              <a:gd name="connsiteY4" fmla="*/ 7027033 h 7637916"/>
              <a:gd name="connsiteX5" fmla="*/ 2856087 w 3458864"/>
              <a:gd name="connsiteY5" fmla="*/ 7595787 h 7637916"/>
              <a:gd name="connsiteX6" fmla="*/ 591344 w 3458864"/>
              <a:gd name="connsiteY6" fmla="*/ 7595787 h 7637916"/>
              <a:gd name="connsiteX7" fmla="*/ 1042 w 3458864"/>
              <a:gd name="connsiteY7" fmla="*/ 7032970 h 7637916"/>
              <a:gd name="connsiteX8" fmla="*/ 5453 w 3458864"/>
              <a:gd name="connsiteY8" fmla="*/ 715793 h 7637916"/>
              <a:gd name="connsiteX0" fmla="*/ 5453 w 3455904"/>
              <a:gd name="connsiteY0" fmla="*/ 715793 h 7637916"/>
              <a:gd name="connsiteX1" fmla="*/ 582933 w 3455904"/>
              <a:gd name="connsiteY1" fmla="*/ 145283 h 7637916"/>
              <a:gd name="connsiteX2" fmla="*/ 2851120 w 3455904"/>
              <a:gd name="connsiteY2" fmla="*/ 151221 h 7637916"/>
              <a:gd name="connsiteX3" fmla="*/ 3414227 w 3455904"/>
              <a:gd name="connsiteY3" fmla="*/ 707505 h 7637916"/>
              <a:gd name="connsiteX4" fmla="*/ 3415610 w 3455904"/>
              <a:gd name="connsiteY4" fmla="*/ 7027033 h 7637916"/>
              <a:gd name="connsiteX5" fmla="*/ 2856087 w 3455904"/>
              <a:gd name="connsiteY5" fmla="*/ 7595787 h 7637916"/>
              <a:gd name="connsiteX6" fmla="*/ 591344 w 3455904"/>
              <a:gd name="connsiteY6" fmla="*/ 7595787 h 7637916"/>
              <a:gd name="connsiteX7" fmla="*/ 1042 w 3455904"/>
              <a:gd name="connsiteY7" fmla="*/ 7032970 h 7637916"/>
              <a:gd name="connsiteX8" fmla="*/ 5453 w 3455904"/>
              <a:gd name="connsiteY8" fmla="*/ 715793 h 7637916"/>
              <a:gd name="connsiteX0" fmla="*/ 5453 w 3415618"/>
              <a:gd name="connsiteY0" fmla="*/ 717261 h 7639384"/>
              <a:gd name="connsiteX1" fmla="*/ 582933 w 3415618"/>
              <a:gd name="connsiteY1" fmla="*/ 146751 h 7639384"/>
              <a:gd name="connsiteX2" fmla="*/ 2851120 w 3415618"/>
              <a:gd name="connsiteY2" fmla="*/ 152689 h 7639384"/>
              <a:gd name="connsiteX3" fmla="*/ 3414227 w 3415618"/>
              <a:gd name="connsiteY3" fmla="*/ 708973 h 7639384"/>
              <a:gd name="connsiteX4" fmla="*/ 3415610 w 3415618"/>
              <a:gd name="connsiteY4" fmla="*/ 7028501 h 7639384"/>
              <a:gd name="connsiteX5" fmla="*/ 2856087 w 3415618"/>
              <a:gd name="connsiteY5" fmla="*/ 7597255 h 7639384"/>
              <a:gd name="connsiteX6" fmla="*/ 591344 w 3415618"/>
              <a:gd name="connsiteY6" fmla="*/ 7597255 h 7639384"/>
              <a:gd name="connsiteX7" fmla="*/ 1042 w 3415618"/>
              <a:gd name="connsiteY7" fmla="*/ 7034438 h 7639384"/>
              <a:gd name="connsiteX8" fmla="*/ 5453 w 3415618"/>
              <a:gd name="connsiteY8" fmla="*/ 717261 h 7639384"/>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50512"/>
              <a:gd name="connsiteX1" fmla="*/ 582933 w 3415618"/>
              <a:gd name="connsiteY1" fmla="*/ 8 h 7450512"/>
              <a:gd name="connsiteX2" fmla="*/ 2851120 w 3415618"/>
              <a:gd name="connsiteY2" fmla="*/ 5946 h 7450512"/>
              <a:gd name="connsiteX3" fmla="*/ 3414227 w 3415618"/>
              <a:gd name="connsiteY3" fmla="*/ 562230 h 7450512"/>
              <a:gd name="connsiteX4" fmla="*/ 3415610 w 3415618"/>
              <a:gd name="connsiteY4" fmla="*/ 6881758 h 7450512"/>
              <a:gd name="connsiteX5" fmla="*/ 2856087 w 3415618"/>
              <a:gd name="connsiteY5" fmla="*/ 7450512 h 7450512"/>
              <a:gd name="connsiteX6" fmla="*/ 591344 w 3415618"/>
              <a:gd name="connsiteY6" fmla="*/ 7450512 h 7450512"/>
              <a:gd name="connsiteX7" fmla="*/ 1042 w 3415618"/>
              <a:gd name="connsiteY7" fmla="*/ 6887695 h 7450512"/>
              <a:gd name="connsiteX8" fmla="*/ 5453 w 3415618"/>
              <a:gd name="connsiteY8" fmla="*/ 570518 h 7450512"/>
              <a:gd name="connsiteX0" fmla="*/ 5453 w 3415615"/>
              <a:gd name="connsiteY0" fmla="*/ 570518 h 7450517"/>
              <a:gd name="connsiteX1" fmla="*/ 582933 w 3415615"/>
              <a:gd name="connsiteY1" fmla="*/ 8 h 7450517"/>
              <a:gd name="connsiteX2" fmla="*/ 2851120 w 3415615"/>
              <a:gd name="connsiteY2" fmla="*/ 5946 h 7450517"/>
              <a:gd name="connsiteX3" fmla="*/ 3414227 w 3415615"/>
              <a:gd name="connsiteY3" fmla="*/ 562230 h 7450517"/>
              <a:gd name="connsiteX4" fmla="*/ 3415610 w 3415615"/>
              <a:gd name="connsiteY4" fmla="*/ 6881758 h 7450517"/>
              <a:gd name="connsiteX5" fmla="*/ 2856087 w 3415615"/>
              <a:gd name="connsiteY5" fmla="*/ 7450512 h 7450517"/>
              <a:gd name="connsiteX6" fmla="*/ 591344 w 3415615"/>
              <a:gd name="connsiteY6" fmla="*/ 7450512 h 7450517"/>
              <a:gd name="connsiteX7" fmla="*/ 1042 w 3415615"/>
              <a:gd name="connsiteY7" fmla="*/ 6887695 h 7450517"/>
              <a:gd name="connsiteX8" fmla="*/ 5453 w 3415615"/>
              <a:gd name="connsiteY8" fmla="*/ 570518 h 7450517"/>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6087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8499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49"/>
              <a:gd name="connsiteX1" fmla="*/ 582933 w 3415610"/>
              <a:gd name="connsiteY1" fmla="*/ 8 h 7450549"/>
              <a:gd name="connsiteX2" fmla="*/ 2851120 w 3415610"/>
              <a:gd name="connsiteY2" fmla="*/ 5946 h 7450549"/>
              <a:gd name="connsiteX3" fmla="*/ 3414227 w 3415610"/>
              <a:gd name="connsiteY3" fmla="*/ 562230 h 7450549"/>
              <a:gd name="connsiteX4" fmla="*/ 3415610 w 3415610"/>
              <a:gd name="connsiteY4" fmla="*/ 6881758 h 7450549"/>
              <a:gd name="connsiteX5" fmla="*/ 2852912 w 3415610"/>
              <a:gd name="connsiteY5" fmla="*/ 7450512 h 7450549"/>
              <a:gd name="connsiteX6" fmla="*/ 584994 w 3415610"/>
              <a:gd name="connsiteY6" fmla="*/ 7450512 h 7450549"/>
              <a:gd name="connsiteX7" fmla="*/ 1042 w 3415610"/>
              <a:gd name="connsiteY7" fmla="*/ 6887695 h 7450549"/>
              <a:gd name="connsiteX8" fmla="*/ 5453 w 3415610"/>
              <a:gd name="connsiteY8" fmla="*/ 570518 h 7450549"/>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0303" h="7450541">
                <a:moveTo>
                  <a:pt x="3796" y="573685"/>
                </a:moveTo>
                <a:cubicBezTo>
                  <a:pt x="3343" y="158833"/>
                  <a:pt x="159609" y="5113"/>
                  <a:pt x="587626" y="0"/>
                </a:cubicBezTo>
                <a:lnTo>
                  <a:pt x="2855813" y="5938"/>
                </a:lnTo>
                <a:cubicBezTo>
                  <a:pt x="3268940" y="7216"/>
                  <a:pt x="3421718" y="157719"/>
                  <a:pt x="3418920" y="562222"/>
                </a:cubicBezTo>
                <a:cubicBezTo>
                  <a:pt x="3417752" y="1749466"/>
                  <a:pt x="3418073" y="5714700"/>
                  <a:pt x="3420303" y="6881750"/>
                </a:cubicBezTo>
                <a:cubicBezTo>
                  <a:pt x="3408639" y="7414652"/>
                  <a:pt x="3264816" y="7450962"/>
                  <a:pt x="2857605" y="7450504"/>
                </a:cubicBezTo>
                <a:lnTo>
                  <a:pt x="589687" y="7450504"/>
                </a:lnTo>
                <a:cubicBezTo>
                  <a:pt x="159822" y="7452115"/>
                  <a:pt x="3756" y="7403373"/>
                  <a:pt x="5735" y="6887687"/>
                </a:cubicBezTo>
                <a:cubicBezTo>
                  <a:pt x="7714" y="5742609"/>
                  <a:pt x="-6536" y="2196632"/>
                  <a:pt x="3796" y="573685"/>
                </a:cubicBezTo>
                <a:close/>
              </a:path>
            </a:pathLst>
          </a:custGeom>
          <a:solidFill>
            <a:schemeClr val="tx1">
              <a:lumMod val="50000"/>
              <a:lumOff val="50000"/>
            </a:schemeClr>
          </a:solidFill>
        </p:spPr>
        <p:txBody>
          <a:bodyPr anchor="ctr"/>
          <a:lstStyle>
            <a:lvl1pPr marL="0" indent="0"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9039679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Column_Ic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76FAA-1F62-A947-8A84-14D40E23C42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9" name="Title 1">
            <a:extLst>
              <a:ext uri="{FF2B5EF4-FFF2-40B4-BE49-F238E27FC236}">
                <a16:creationId xmlns:a16="http://schemas.microsoft.com/office/drawing/2014/main" id="{073DA574-347A-9C4D-AB9A-49C6C7D93850}"/>
              </a:ext>
            </a:extLst>
          </p:cNvPr>
          <p:cNvSpPr txBox="1">
            <a:spLocks/>
          </p:cNvSpPr>
          <p:nvPr userDrawn="1"/>
        </p:nvSpPr>
        <p:spPr>
          <a:xfrm>
            <a:off x="457140" y="914400"/>
            <a:ext cx="6857107" cy="1140995"/>
          </a:xfrm>
          <a:prstGeom prst="rect">
            <a:avLst/>
          </a:prstGeom>
        </p:spPr>
        <p:txBody>
          <a:bodyPr lIns="0" tIns="0" rIns="0" bIns="0"/>
          <a:lstStyle>
            <a:lvl1pPr algn="l" defTabSz="1828800" rtl="0" eaLnBrk="1" latinLnBrk="0" hangingPunct="1">
              <a:lnSpc>
                <a:spcPct val="100000"/>
              </a:lnSpc>
              <a:spcBef>
                <a:spcPct val="0"/>
              </a:spcBef>
              <a:buNone/>
              <a:defRPr sz="5000" kern="1200">
                <a:solidFill>
                  <a:schemeClr val="tx1"/>
                </a:solidFill>
                <a:latin typeface="+mj-lt"/>
                <a:ea typeface="+mj-ea"/>
                <a:cs typeface="+mj-cs"/>
              </a:defRPr>
            </a:lvl1pPr>
          </a:lstStyle>
          <a:p>
            <a:r>
              <a:rPr lang="en-US" sz="2500"/>
              <a:t>Place a headline with a large word count here at the top of the page</a:t>
            </a:r>
            <a:endParaRPr lang="en-US" sz="2500" dirty="0"/>
          </a:p>
        </p:txBody>
      </p:sp>
      <p:sp>
        <p:nvSpPr>
          <p:cNvPr id="21" name="Text Placeholder 10">
            <a:extLst>
              <a:ext uri="{FF2B5EF4-FFF2-40B4-BE49-F238E27FC236}">
                <a16:creationId xmlns:a16="http://schemas.microsoft.com/office/drawing/2014/main" id="{E27013A3-8175-1D4A-952D-D69BED2AD808}"/>
              </a:ext>
            </a:extLst>
          </p:cNvPr>
          <p:cNvSpPr>
            <a:spLocks noGrp="1"/>
          </p:cNvSpPr>
          <p:nvPr>
            <p:ph type="body" sz="quarter" idx="23" hasCustomPrompt="1"/>
          </p:nvPr>
        </p:nvSpPr>
        <p:spPr>
          <a:xfrm>
            <a:off x="68571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22" name="Text Placeholder 10">
            <a:extLst>
              <a:ext uri="{FF2B5EF4-FFF2-40B4-BE49-F238E27FC236}">
                <a16:creationId xmlns:a16="http://schemas.microsoft.com/office/drawing/2014/main" id="{E5D1E69F-4CD1-D145-BE12-14F13AD9694C}"/>
              </a:ext>
            </a:extLst>
          </p:cNvPr>
          <p:cNvSpPr>
            <a:spLocks noGrp="1"/>
          </p:cNvSpPr>
          <p:nvPr>
            <p:ph type="body" sz="quarter" idx="24" hasCustomPrompt="1"/>
          </p:nvPr>
        </p:nvSpPr>
        <p:spPr>
          <a:xfrm>
            <a:off x="68571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3" name="Text Placeholder 10">
            <a:extLst>
              <a:ext uri="{FF2B5EF4-FFF2-40B4-BE49-F238E27FC236}">
                <a16:creationId xmlns:a16="http://schemas.microsoft.com/office/drawing/2014/main" id="{93B4DEF0-CC8C-1141-BB42-3658F1461FDC}"/>
              </a:ext>
            </a:extLst>
          </p:cNvPr>
          <p:cNvSpPr>
            <a:spLocks noGrp="1"/>
          </p:cNvSpPr>
          <p:nvPr>
            <p:ph type="body" sz="quarter" idx="15" hasCustomPrompt="1"/>
          </p:nvPr>
        </p:nvSpPr>
        <p:spPr>
          <a:xfrm>
            <a:off x="452569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24" name="Text Placeholder 10">
            <a:extLst>
              <a:ext uri="{FF2B5EF4-FFF2-40B4-BE49-F238E27FC236}">
                <a16:creationId xmlns:a16="http://schemas.microsoft.com/office/drawing/2014/main" id="{2A4AA230-1018-2A4E-866B-ABC157E7D7C3}"/>
              </a:ext>
            </a:extLst>
          </p:cNvPr>
          <p:cNvSpPr>
            <a:spLocks noGrp="1"/>
          </p:cNvSpPr>
          <p:nvPr>
            <p:ph type="body" sz="quarter" idx="16" hasCustomPrompt="1"/>
          </p:nvPr>
        </p:nvSpPr>
        <p:spPr>
          <a:xfrm>
            <a:off x="452569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a:t>
            </a:r>
          </a:p>
        </p:txBody>
      </p:sp>
      <p:sp>
        <p:nvSpPr>
          <p:cNvPr id="25" name="Text Placeholder 10">
            <a:extLst>
              <a:ext uri="{FF2B5EF4-FFF2-40B4-BE49-F238E27FC236}">
                <a16:creationId xmlns:a16="http://schemas.microsoft.com/office/drawing/2014/main" id="{64BC64BE-9E68-9F4C-AFA7-CF35ADD03FCD}"/>
              </a:ext>
            </a:extLst>
          </p:cNvPr>
          <p:cNvSpPr>
            <a:spLocks noGrp="1"/>
          </p:cNvSpPr>
          <p:nvPr>
            <p:ph type="body" sz="quarter" idx="17" hasCustomPrompt="1"/>
          </p:nvPr>
        </p:nvSpPr>
        <p:spPr>
          <a:xfrm>
            <a:off x="836567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28" name="Text Placeholder 10">
            <a:extLst>
              <a:ext uri="{FF2B5EF4-FFF2-40B4-BE49-F238E27FC236}">
                <a16:creationId xmlns:a16="http://schemas.microsoft.com/office/drawing/2014/main" id="{94F781F0-1BF4-9846-997A-ABF7F6072F13}"/>
              </a:ext>
            </a:extLst>
          </p:cNvPr>
          <p:cNvSpPr>
            <a:spLocks noGrp="1"/>
          </p:cNvSpPr>
          <p:nvPr>
            <p:ph type="body" sz="quarter" idx="18" hasCustomPrompt="1"/>
          </p:nvPr>
        </p:nvSpPr>
        <p:spPr>
          <a:xfrm>
            <a:off x="8365670" y="3733325"/>
            <a:ext cx="3199983" cy="22860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a:t>
            </a:r>
          </a:p>
        </p:txBody>
      </p:sp>
      <p:sp>
        <p:nvSpPr>
          <p:cNvPr id="29" name="Picture Placeholder 6">
            <a:extLst>
              <a:ext uri="{FF2B5EF4-FFF2-40B4-BE49-F238E27FC236}">
                <a16:creationId xmlns:a16="http://schemas.microsoft.com/office/drawing/2014/main" id="{E04DE104-8EB0-AA49-8660-C4E8BE9EF813}"/>
              </a:ext>
            </a:extLst>
          </p:cNvPr>
          <p:cNvSpPr>
            <a:spLocks noGrp="1"/>
          </p:cNvSpPr>
          <p:nvPr>
            <p:ph type="pic" sz="quarter" idx="25" hasCustomPrompt="1"/>
          </p:nvPr>
        </p:nvSpPr>
        <p:spPr>
          <a:xfrm>
            <a:off x="68571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0" name="Picture Placeholder 6">
            <a:extLst>
              <a:ext uri="{FF2B5EF4-FFF2-40B4-BE49-F238E27FC236}">
                <a16:creationId xmlns:a16="http://schemas.microsoft.com/office/drawing/2014/main" id="{7FDE684D-1DEA-4D44-A529-E058276598FC}"/>
              </a:ext>
            </a:extLst>
          </p:cNvPr>
          <p:cNvSpPr>
            <a:spLocks noGrp="1"/>
          </p:cNvSpPr>
          <p:nvPr>
            <p:ph type="pic" sz="quarter" idx="20" hasCustomPrompt="1"/>
          </p:nvPr>
        </p:nvSpPr>
        <p:spPr>
          <a:xfrm>
            <a:off x="452569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1" name="Picture Placeholder 6">
            <a:extLst>
              <a:ext uri="{FF2B5EF4-FFF2-40B4-BE49-F238E27FC236}">
                <a16:creationId xmlns:a16="http://schemas.microsoft.com/office/drawing/2014/main" id="{D07034DC-35DE-3443-8269-22F710B71BD7}"/>
              </a:ext>
            </a:extLst>
          </p:cNvPr>
          <p:cNvSpPr>
            <a:spLocks noGrp="1"/>
          </p:cNvSpPr>
          <p:nvPr>
            <p:ph type="pic" sz="quarter" idx="21" hasCustomPrompt="1"/>
          </p:nvPr>
        </p:nvSpPr>
        <p:spPr>
          <a:xfrm>
            <a:off x="836567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pic>
        <p:nvPicPr>
          <p:cNvPr id="14" name="Picture 13">
            <a:extLst>
              <a:ext uri="{FF2B5EF4-FFF2-40B4-BE49-F238E27FC236}">
                <a16:creationId xmlns:a16="http://schemas.microsoft.com/office/drawing/2014/main" id="{431E4674-FA43-4446-814D-054FC232557D}"/>
              </a:ext>
            </a:extLst>
          </p:cNvPr>
          <p:cNvPicPr>
            <a:picLocks noChangeAspect="1"/>
          </p:cNvPicPr>
          <p:nvPr userDrawn="1"/>
        </p:nvPicPr>
        <p:blipFill>
          <a:blip r:embed="rId3"/>
          <a:stretch>
            <a:fillRect/>
          </a:stretch>
        </p:blipFill>
        <p:spPr>
          <a:xfrm rot="10800000">
            <a:off x="0" y="0"/>
            <a:ext cx="12190413" cy="6858000"/>
          </a:xfrm>
          <a:prstGeom prst="rect">
            <a:avLst/>
          </a:prstGeom>
        </p:spPr>
      </p:pic>
    </p:spTree>
    <p:extLst>
      <p:ext uri="{BB962C8B-B14F-4D97-AF65-F5344CB8AC3E}">
        <p14:creationId xmlns:p14="http://schemas.microsoft.com/office/powerpoint/2010/main" val="29784215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Column_Sta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76FAA-1F62-A947-8A84-14D40E23C425}"/>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0" name="Text Placeholder 10">
            <a:extLst>
              <a:ext uri="{FF2B5EF4-FFF2-40B4-BE49-F238E27FC236}">
                <a16:creationId xmlns:a16="http://schemas.microsoft.com/office/drawing/2014/main" id="{BE0D8AAC-BF8E-7D4F-92ED-403F0D73370B}"/>
              </a:ext>
            </a:extLst>
          </p:cNvPr>
          <p:cNvSpPr>
            <a:spLocks noGrp="1"/>
          </p:cNvSpPr>
          <p:nvPr>
            <p:ph type="body" sz="quarter" idx="26" hasCustomPrompt="1"/>
          </p:nvPr>
        </p:nvSpPr>
        <p:spPr>
          <a:xfrm>
            <a:off x="685711" y="4441201"/>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26" name="Text Placeholder 10">
            <a:extLst>
              <a:ext uri="{FF2B5EF4-FFF2-40B4-BE49-F238E27FC236}">
                <a16:creationId xmlns:a16="http://schemas.microsoft.com/office/drawing/2014/main" id="{EB3E712F-8FB7-DE4D-A53A-0C457A58E388}"/>
              </a:ext>
            </a:extLst>
          </p:cNvPr>
          <p:cNvSpPr>
            <a:spLocks noGrp="1"/>
          </p:cNvSpPr>
          <p:nvPr>
            <p:ph type="body" sz="quarter" idx="27" hasCustomPrompt="1"/>
          </p:nvPr>
        </p:nvSpPr>
        <p:spPr>
          <a:xfrm>
            <a:off x="685711" y="4693658"/>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a:t>
            </a:r>
          </a:p>
        </p:txBody>
      </p:sp>
      <p:sp>
        <p:nvSpPr>
          <p:cNvPr id="27" name="Text Placeholder 10">
            <a:extLst>
              <a:ext uri="{FF2B5EF4-FFF2-40B4-BE49-F238E27FC236}">
                <a16:creationId xmlns:a16="http://schemas.microsoft.com/office/drawing/2014/main" id="{2CACB530-FDE5-1A43-8A4A-F8D527D74BBF}"/>
              </a:ext>
            </a:extLst>
          </p:cNvPr>
          <p:cNvSpPr>
            <a:spLocks noGrp="1"/>
          </p:cNvSpPr>
          <p:nvPr>
            <p:ph type="body" sz="quarter" idx="15" hasCustomPrompt="1"/>
          </p:nvPr>
        </p:nvSpPr>
        <p:spPr>
          <a:xfrm>
            <a:off x="4525691" y="4441201"/>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33" name="Text Placeholder 10">
            <a:extLst>
              <a:ext uri="{FF2B5EF4-FFF2-40B4-BE49-F238E27FC236}">
                <a16:creationId xmlns:a16="http://schemas.microsoft.com/office/drawing/2014/main" id="{478E9B5E-D272-8646-984F-DE7F5B8DC8E5}"/>
              </a:ext>
            </a:extLst>
          </p:cNvPr>
          <p:cNvSpPr>
            <a:spLocks noGrp="1"/>
          </p:cNvSpPr>
          <p:nvPr>
            <p:ph type="body" sz="quarter" idx="16" hasCustomPrompt="1"/>
          </p:nvPr>
        </p:nvSpPr>
        <p:spPr>
          <a:xfrm>
            <a:off x="4525691" y="4693658"/>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34" name="Text Placeholder 10">
            <a:extLst>
              <a:ext uri="{FF2B5EF4-FFF2-40B4-BE49-F238E27FC236}">
                <a16:creationId xmlns:a16="http://schemas.microsoft.com/office/drawing/2014/main" id="{07118146-0AAD-A249-BA90-F38B7B6B5ECC}"/>
              </a:ext>
            </a:extLst>
          </p:cNvPr>
          <p:cNvSpPr>
            <a:spLocks noGrp="1"/>
          </p:cNvSpPr>
          <p:nvPr>
            <p:ph type="body" sz="quarter" idx="17" hasCustomPrompt="1"/>
          </p:nvPr>
        </p:nvSpPr>
        <p:spPr>
          <a:xfrm>
            <a:off x="8365671" y="4441201"/>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35" name="Text Placeholder 10">
            <a:extLst>
              <a:ext uri="{FF2B5EF4-FFF2-40B4-BE49-F238E27FC236}">
                <a16:creationId xmlns:a16="http://schemas.microsoft.com/office/drawing/2014/main" id="{6827D84C-A092-194C-BD39-627BEF166CA0}"/>
              </a:ext>
            </a:extLst>
          </p:cNvPr>
          <p:cNvSpPr>
            <a:spLocks noGrp="1"/>
          </p:cNvSpPr>
          <p:nvPr>
            <p:ph type="body" sz="quarter" idx="18" hasCustomPrompt="1"/>
          </p:nvPr>
        </p:nvSpPr>
        <p:spPr>
          <a:xfrm>
            <a:off x="8365670" y="4693658"/>
            <a:ext cx="3199983" cy="6858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36" name="Picture Placeholder 6">
            <a:extLst>
              <a:ext uri="{FF2B5EF4-FFF2-40B4-BE49-F238E27FC236}">
                <a16:creationId xmlns:a16="http://schemas.microsoft.com/office/drawing/2014/main" id="{82EF42E5-5F18-E04E-85FC-2DBEB28F3D9C}"/>
              </a:ext>
            </a:extLst>
          </p:cNvPr>
          <p:cNvSpPr>
            <a:spLocks noGrp="1"/>
          </p:cNvSpPr>
          <p:nvPr>
            <p:ph type="pic" sz="quarter" idx="19" hasCustomPrompt="1"/>
          </p:nvPr>
        </p:nvSpPr>
        <p:spPr>
          <a:xfrm>
            <a:off x="4525691" y="3938280"/>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37" name="Picture Placeholder 6">
            <a:extLst>
              <a:ext uri="{FF2B5EF4-FFF2-40B4-BE49-F238E27FC236}">
                <a16:creationId xmlns:a16="http://schemas.microsoft.com/office/drawing/2014/main" id="{7AA0EF4B-DA16-8442-8F76-08C18D3FBC1B}"/>
              </a:ext>
            </a:extLst>
          </p:cNvPr>
          <p:cNvSpPr>
            <a:spLocks noGrp="1"/>
          </p:cNvSpPr>
          <p:nvPr>
            <p:ph type="pic" sz="quarter" idx="28" hasCustomPrompt="1"/>
          </p:nvPr>
        </p:nvSpPr>
        <p:spPr>
          <a:xfrm>
            <a:off x="685711" y="3938280"/>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38" name="Picture Placeholder 6">
            <a:extLst>
              <a:ext uri="{FF2B5EF4-FFF2-40B4-BE49-F238E27FC236}">
                <a16:creationId xmlns:a16="http://schemas.microsoft.com/office/drawing/2014/main" id="{F041F171-2C71-1F4C-AF8C-7BE75E1018F8}"/>
              </a:ext>
            </a:extLst>
          </p:cNvPr>
          <p:cNvSpPr>
            <a:spLocks noGrp="1"/>
          </p:cNvSpPr>
          <p:nvPr>
            <p:ph type="pic" sz="quarter" idx="21" hasCustomPrompt="1"/>
          </p:nvPr>
        </p:nvSpPr>
        <p:spPr>
          <a:xfrm>
            <a:off x="8365671" y="3938280"/>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39" name="Text Placeholder 10">
            <a:extLst>
              <a:ext uri="{FF2B5EF4-FFF2-40B4-BE49-F238E27FC236}">
                <a16:creationId xmlns:a16="http://schemas.microsoft.com/office/drawing/2014/main" id="{90C3A686-30B1-C341-8C05-F0B75852483C}"/>
              </a:ext>
            </a:extLst>
          </p:cNvPr>
          <p:cNvSpPr>
            <a:spLocks noGrp="1"/>
          </p:cNvSpPr>
          <p:nvPr>
            <p:ph type="body" sz="quarter" idx="29" hasCustomPrompt="1"/>
          </p:nvPr>
        </p:nvSpPr>
        <p:spPr>
          <a:xfrm>
            <a:off x="685711" y="2739464"/>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$13,039,393</a:t>
            </a:r>
          </a:p>
        </p:txBody>
      </p:sp>
      <p:sp>
        <p:nvSpPr>
          <p:cNvPr id="40" name="Text Placeholder 10">
            <a:extLst>
              <a:ext uri="{FF2B5EF4-FFF2-40B4-BE49-F238E27FC236}">
                <a16:creationId xmlns:a16="http://schemas.microsoft.com/office/drawing/2014/main" id="{E3007DB2-C144-4849-878B-997D5F4403DE}"/>
              </a:ext>
            </a:extLst>
          </p:cNvPr>
          <p:cNvSpPr>
            <a:spLocks noGrp="1"/>
          </p:cNvSpPr>
          <p:nvPr>
            <p:ph type="body" sz="quarter" idx="23" hasCustomPrompt="1"/>
          </p:nvPr>
        </p:nvSpPr>
        <p:spPr>
          <a:xfrm>
            <a:off x="4525691" y="2739464"/>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$25,356</a:t>
            </a:r>
          </a:p>
        </p:txBody>
      </p:sp>
      <p:sp>
        <p:nvSpPr>
          <p:cNvPr id="41" name="Text Placeholder 10">
            <a:extLst>
              <a:ext uri="{FF2B5EF4-FFF2-40B4-BE49-F238E27FC236}">
                <a16:creationId xmlns:a16="http://schemas.microsoft.com/office/drawing/2014/main" id="{3181A7D6-2C97-DE4A-8BBF-9BB5D0CCB336}"/>
              </a:ext>
            </a:extLst>
          </p:cNvPr>
          <p:cNvSpPr>
            <a:spLocks noGrp="1"/>
          </p:cNvSpPr>
          <p:nvPr>
            <p:ph type="body" sz="quarter" idx="24" hasCustomPrompt="1"/>
          </p:nvPr>
        </p:nvSpPr>
        <p:spPr>
          <a:xfrm>
            <a:off x="8365671" y="2389368"/>
            <a:ext cx="3199983" cy="1215718"/>
          </a:xfrm>
          <a:prstGeom prst="rect">
            <a:avLst/>
          </a:prstGeom>
        </p:spPr>
        <p:txBody>
          <a:bodyPr lIns="0" tIns="0" rIns="0" bIns="0" anchor="ctr">
            <a:spAutoFit/>
          </a:bodyPr>
          <a:lstStyle>
            <a:lvl1pPr marL="0" indent="0">
              <a:lnSpc>
                <a:spcPct val="100000"/>
              </a:lnSpc>
              <a:spcBef>
                <a:spcPts val="0"/>
              </a:spcBef>
              <a:buNone/>
              <a:defRPr sz="7898"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100%</a:t>
            </a:r>
          </a:p>
        </p:txBody>
      </p:sp>
      <p:sp>
        <p:nvSpPr>
          <p:cNvPr id="42" name="Title 1">
            <a:extLst>
              <a:ext uri="{FF2B5EF4-FFF2-40B4-BE49-F238E27FC236}">
                <a16:creationId xmlns:a16="http://schemas.microsoft.com/office/drawing/2014/main" id="{0A1D2834-CF16-C947-A04A-AA346C739178}"/>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2895798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Callouts">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9BC8C088-D825-9F4B-A45B-43CD8A9B5F6F}"/>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7" name="Rectangle 36">
            <a:extLst>
              <a:ext uri="{FF2B5EF4-FFF2-40B4-BE49-F238E27FC236}">
                <a16:creationId xmlns:a16="http://schemas.microsoft.com/office/drawing/2014/main" id="{7EC4B480-ABCA-C340-9236-C79EC77FCBE5}"/>
              </a:ext>
            </a:extLst>
          </p:cNvPr>
          <p:cNvSpPr/>
          <p:nvPr userDrawn="1"/>
        </p:nvSpPr>
        <p:spPr>
          <a:xfrm>
            <a:off x="4251406" y="208419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8" name="Rectangle 37">
            <a:extLst>
              <a:ext uri="{FF2B5EF4-FFF2-40B4-BE49-F238E27FC236}">
                <a16:creationId xmlns:a16="http://schemas.microsoft.com/office/drawing/2014/main" id="{03A5A267-D44B-3247-945F-4CECA418229D}"/>
              </a:ext>
            </a:extLst>
          </p:cNvPr>
          <p:cNvSpPr/>
          <p:nvPr userDrawn="1"/>
        </p:nvSpPr>
        <p:spPr>
          <a:xfrm>
            <a:off x="4251406" y="423303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9" name="Rectangle 38">
            <a:extLst>
              <a:ext uri="{FF2B5EF4-FFF2-40B4-BE49-F238E27FC236}">
                <a16:creationId xmlns:a16="http://schemas.microsoft.com/office/drawing/2014/main" id="{449850DB-E4F4-B248-99AB-ED61B753B3BF}"/>
              </a:ext>
            </a:extLst>
          </p:cNvPr>
          <p:cNvSpPr/>
          <p:nvPr userDrawn="1"/>
        </p:nvSpPr>
        <p:spPr>
          <a:xfrm>
            <a:off x="8090042" y="208419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40" name="Rectangle 39">
            <a:extLst>
              <a:ext uri="{FF2B5EF4-FFF2-40B4-BE49-F238E27FC236}">
                <a16:creationId xmlns:a16="http://schemas.microsoft.com/office/drawing/2014/main" id="{8C16910A-1B2C-034E-BF7E-7559251F6AF1}"/>
              </a:ext>
            </a:extLst>
          </p:cNvPr>
          <p:cNvSpPr/>
          <p:nvPr userDrawn="1"/>
        </p:nvSpPr>
        <p:spPr>
          <a:xfrm>
            <a:off x="8090042" y="423303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0" name="Text Placeholder 10">
            <a:extLst>
              <a:ext uri="{FF2B5EF4-FFF2-40B4-BE49-F238E27FC236}">
                <a16:creationId xmlns:a16="http://schemas.microsoft.com/office/drawing/2014/main" id="{03E9E3F3-6899-1841-97C3-75B8A1EC5853}"/>
              </a:ext>
            </a:extLst>
          </p:cNvPr>
          <p:cNvSpPr>
            <a:spLocks noGrp="1"/>
          </p:cNvSpPr>
          <p:nvPr>
            <p:ph type="body" sz="quarter" idx="13" hasCustomPrompt="1"/>
          </p:nvPr>
        </p:nvSpPr>
        <p:spPr>
          <a:xfrm>
            <a:off x="457140" y="2084832"/>
            <a:ext cx="3657124" cy="457200"/>
          </a:xfrm>
          <a:prstGeom prst="rect">
            <a:avLst/>
          </a:prstGeom>
        </p:spPr>
        <p:txBody>
          <a:bodyPr lIns="0" tIns="0" rIns="0" bIns="0"/>
          <a:lstStyle>
            <a:lvl1pPr marL="0" marR="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sz="1050" b="0" i="0">
                <a:latin typeface="GT Walsheim Bold" panose="02000503030000020003" pitchFamily="2" charset="77"/>
              </a:defRPr>
            </a:lvl1pPr>
            <a:lvl2pPr>
              <a:buNone/>
              <a:defRPr/>
            </a:lvl2pPr>
            <a:lvl3pPr>
              <a:buNone/>
              <a:defRPr/>
            </a:lvl3pPr>
            <a:lvl4pPr>
              <a:buNone/>
              <a:defRPr/>
            </a:lvl4pPr>
            <a:lvl5pPr>
              <a:buNone/>
              <a:defRPr/>
            </a:lvl5pPr>
          </a:lstStyle>
          <a:p>
            <a:pPr marL="0" marR="0" lvl="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a:pPr>
            <a:r>
              <a:rPr lang="en-US" dirty="0"/>
              <a:t>H3 HEADLINE GT WALSHEIM BOLD 21PT</a:t>
            </a:r>
          </a:p>
          <a:p>
            <a:pPr lvl="0"/>
            <a:r>
              <a:rPr lang="en-US" dirty="0"/>
              <a:t>LET US HELP YOU DEVELOP A CLEAR PATH TO SUCCESS.</a:t>
            </a:r>
          </a:p>
        </p:txBody>
      </p:sp>
      <p:sp>
        <p:nvSpPr>
          <p:cNvPr id="21" name="Text Placeholder 10">
            <a:extLst>
              <a:ext uri="{FF2B5EF4-FFF2-40B4-BE49-F238E27FC236}">
                <a16:creationId xmlns:a16="http://schemas.microsoft.com/office/drawing/2014/main" id="{4B6E732E-464B-B441-936C-02EAA91F0B35}"/>
              </a:ext>
            </a:extLst>
          </p:cNvPr>
          <p:cNvSpPr>
            <a:spLocks noGrp="1"/>
          </p:cNvSpPr>
          <p:nvPr>
            <p:ph type="body" sz="quarter" idx="14" hasCustomPrompt="1"/>
          </p:nvPr>
        </p:nvSpPr>
        <p:spPr>
          <a:xfrm>
            <a:off x="457140" y="2651760"/>
            <a:ext cx="3657124" cy="354787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eanj</a:t>
            </a:r>
            <a:r>
              <a:rPr lang="en-US" dirty="0"/>
              <a:t> um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p>
        </p:txBody>
      </p:sp>
      <p:sp>
        <p:nvSpPr>
          <p:cNvPr id="36" name="Title 1">
            <a:extLst>
              <a:ext uri="{FF2B5EF4-FFF2-40B4-BE49-F238E27FC236}">
                <a16:creationId xmlns:a16="http://schemas.microsoft.com/office/drawing/2014/main" id="{B8D86DD6-5F6E-AC45-8DAF-DA8DF33D8258}"/>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41" name="Text Placeholder 10">
            <a:extLst>
              <a:ext uri="{FF2B5EF4-FFF2-40B4-BE49-F238E27FC236}">
                <a16:creationId xmlns:a16="http://schemas.microsoft.com/office/drawing/2014/main" id="{CC9AC194-B1AE-D44D-AB67-CC5DFD643CF3}"/>
              </a:ext>
            </a:extLst>
          </p:cNvPr>
          <p:cNvSpPr>
            <a:spLocks noGrp="1"/>
          </p:cNvSpPr>
          <p:nvPr>
            <p:ph type="body" sz="quarter" idx="15" hasCustomPrompt="1"/>
          </p:nvPr>
        </p:nvSpPr>
        <p:spPr>
          <a:xfrm>
            <a:off x="4562262" y="2587117"/>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SHARE ANALYSIS</a:t>
            </a:r>
          </a:p>
        </p:txBody>
      </p:sp>
      <p:sp>
        <p:nvSpPr>
          <p:cNvPr id="42" name="Text Placeholder 10">
            <a:extLst>
              <a:ext uri="{FF2B5EF4-FFF2-40B4-BE49-F238E27FC236}">
                <a16:creationId xmlns:a16="http://schemas.microsoft.com/office/drawing/2014/main" id="{F815DD08-439D-DF46-AEB1-3CBE40EAB86D}"/>
              </a:ext>
            </a:extLst>
          </p:cNvPr>
          <p:cNvSpPr>
            <a:spLocks noGrp="1"/>
          </p:cNvSpPr>
          <p:nvPr>
            <p:ph type="body" sz="quarter" idx="16" hasCustomPrompt="1"/>
          </p:nvPr>
        </p:nvSpPr>
        <p:spPr>
          <a:xfrm>
            <a:off x="4754261" y="2892825"/>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44" name="Text Placeholder 10">
            <a:extLst>
              <a:ext uri="{FF2B5EF4-FFF2-40B4-BE49-F238E27FC236}">
                <a16:creationId xmlns:a16="http://schemas.microsoft.com/office/drawing/2014/main" id="{ADADDB5F-1E90-6348-82C5-4B9C64F0B06A}"/>
              </a:ext>
            </a:extLst>
          </p:cNvPr>
          <p:cNvSpPr>
            <a:spLocks noGrp="1"/>
          </p:cNvSpPr>
          <p:nvPr>
            <p:ph type="body" sz="quarter" idx="29" hasCustomPrompt="1"/>
          </p:nvPr>
        </p:nvSpPr>
        <p:spPr>
          <a:xfrm>
            <a:off x="8594241" y="4959985"/>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45" name="Text Placeholder 10">
            <a:extLst>
              <a:ext uri="{FF2B5EF4-FFF2-40B4-BE49-F238E27FC236}">
                <a16:creationId xmlns:a16="http://schemas.microsoft.com/office/drawing/2014/main" id="{3727A619-6734-924B-B760-EFBD2EEB2FA4}"/>
              </a:ext>
            </a:extLst>
          </p:cNvPr>
          <p:cNvSpPr>
            <a:spLocks noGrp="1"/>
          </p:cNvSpPr>
          <p:nvPr>
            <p:ph type="body" sz="quarter" idx="24" hasCustomPrompt="1"/>
          </p:nvPr>
        </p:nvSpPr>
        <p:spPr>
          <a:xfrm>
            <a:off x="8594241" y="2892825"/>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46" name="Text Placeholder 10">
            <a:extLst>
              <a:ext uri="{FF2B5EF4-FFF2-40B4-BE49-F238E27FC236}">
                <a16:creationId xmlns:a16="http://schemas.microsoft.com/office/drawing/2014/main" id="{6703A007-116B-AD4A-AD51-C632E8492E9A}"/>
              </a:ext>
            </a:extLst>
          </p:cNvPr>
          <p:cNvSpPr>
            <a:spLocks noGrp="1"/>
          </p:cNvSpPr>
          <p:nvPr>
            <p:ph type="body" sz="quarter" idx="25" hasCustomPrompt="1"/>
          </p:nvPr>
        </p:nvSpPr>
        <p:spPr>
          <a:xfrm>
            <a:off x="8402242" y="2587117"/>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DISTRIBUTION STRATEGY</a:t>
            </a:r>
          </a:p>
        </p:txBody>
      </p:sp>
      <p:sp>
        <p:nvSpPr>
          <p:cNvPr id="48" name="Text Placeholder 10">
            <a:extLst>
              <a:ext uri="{FF2B5EF4-FFF2-40B4-BE49-F238E27FC236}">
                <a16:creationId xmlns:a16="http://schemas.microsoft.com/office/drawing/2014/main" id="{A27ACD3A-0CE7-A840-A73E-D00A0C1B2A03}"/>
              </a:ext>
            </a:extLst>
          </p:cNvPr>
          <p:cNvSpPr>
            <a:spLocks noGrp="1"/>
          </p:cNvSpPr>
          <p:nvPr>
            <p:ph type="body" sz="quarter" idx="27" hasCustomPrompt="1"/>
          </p:nvPr>
        </p:nvSpPr>
        <p:spPr>
          <a:xfrm>
            <a:off x="8402242" y="4644517"/>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SEGMENT FORECASTS</a:t>
            </a:r>
          </a:p>
        </p:txBody>
      </p:sp>
      <p:sp>
        <p:nvSpPr>
          <p:cNvPr id="49" name="Text Placeholder 10">
            <a:extLst>
              <a:ext uri="{FF2B5EF4-FFF2-40B4-BE49-F238E27FC236}">
                <a16:creationId xmlns:a16="http://schemas.microsoft.com/office/drawing/2014/main" id="{35DB2B5C-AEB9-A84C-9FF8-BE9055BC522F}"/>
              </a:ext>
            </a:extLst>
          </p:cNvPr>
          <p:cNvSpPr>
            <a:spLocks noGrp="1"/>
          </p:cNvSpPr>
          <p:nvPr>
            <p:ph type="body" sz="quarter" idx="30" hasCustomPrompt="1"/>
          </p:nvPr>
        </p:nvSpPr>
        <p:spPr>
          <a:xfrm>
            <a:off x="4562262" y="4662805"/>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PRODUCT INNOVATION &amp; ANALYSIS</a:t>
            </a:r>
          </a:p>
        </p:txBody>
      </p:sp>
      <p:sp>
        <p:nvSpPr>
          <p:cNvPr id="50" name="Text Placeholder 10">
            <a:extLst>
              <a:ext uri="{FF2B5EF4-FFF2-40B4-BE49-F238E27FC236}">
                <a16:creationId xmlns:a16="http://schemas.microsoft.com/office/drawing/2014/main" id="{09CDCEBF-D048-5943-8858-3D3BE2823659}"/>
              </a:ext>
            </a:extLst>
          </p:cNvPr>
          <p:cNvSpPr>
            <a:spLocks noGrp="1"/>
          </p:cNvSpPr>
          <p:nvPr>
            <p:ph type="body" sz="quarter" idx="31" hasCustomPrompt="1"/>
          </p:nvPr>
        </p:nvSpPr>
        <p:spPr>
          <a:xfrm>
            <a:off x="4754261" y="4968513"/>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Tree>
    <p:extLst>
      <p:ext uri="{BB962C8B-B14F-4D97-AF65-F5344CB8AC3E}">
        <p14:creationId xmlns:p14="http://schemas.microsoft.com/office/powerpoint/2010/main" val="40542202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lumn_Phot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38A3FD-B06A-B04A-B3D1-EC6D374261CD}"/>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159978" y="1965960"/>
            <a:ext cx="7588532"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6" name="Text Placeholder 10">
            <a:extLst>
              <a:ext uri="{FF2B5EF4-FFF2-40B4-BE49-F238E27FC236}">
                <a16:creationId xmlns:a16="http://schemas.microsoft.com/office/drawing/2014/main" id="{0A82A34E-F773-7940-A1FE-5666805B5A35}"/>
              </a:ext>
            </a:extLst>
          </p:cNvPr>
          <p:cNvSpPr>
            <a:spLocks noGrp="1"/>
          </p:cNvSpPr>
          <p:nvPr>
            <p:ph type="body" sz="quarter" idx="13" hasCustomPrompt="1"/>
          </p:nvPr>
        </p:nvSpPr>
        <p:spPr>
          <a:xfrm>
            <a:off x="457140" y="1965960"/>
            <a:ext cx="338284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7" name="Text Placeholder 10">
            <a:extLst>
              <a:ext uri="{FF2B5EF4-FFF2-40B4-BE49-F238E27FC236}">
                <a16:creationId xmlns:a16="http://schemas.microsoft.com/office/drawing/2014/main" id="{1B2A991E-F920-3341-9254-200090771B39}"/>
              </a:ext>
            </a:extLst>
          </p:cNvPr>
          <p:cNvSpPr>
            <a:spLocks noGrp="1"/>
          </p:cNvSpPr>
          <p:nvPr>
            <p:ph type="body" sz="quarter" idx="14" hasCustomPrompt="1"/>
          </p:nvPr>
        </p:nvSpPr>
        <p:spPr>
          <a:xfrm>
            <a:off x="457140" y="2350008"/>
            <a:ext cx="3382840" cy="4073652"/>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9" name="Title 1">
            <a:extLst>
              <a:ext uri="{FF2B5EF4-FFF2-40B4-BE49-F238E27FC236}">
                <a16:creationId xmlns:a16="http://schemas.microsoft.com/office/drawing/2014/main" id="{E9D52CF2-9C4B-CA4E-94E2-BD996C93745C}"/>
              </a:ext>
            </a:extLst>
          </p:cNvPr>
          <p:cNvSpPr>
            <a:spLocks noGrp="1"/>
          </p:cNvSpPr>
          <p:nvPr>
            <p:ph type="title" hasCustomPrompt="1"/>
          </p:nvPr>
        </p:nvSpPr>
        <p:spPr>
          <a:xfrm>
            <a:off x="457140" y="914401"/>
            <a:ext cx="6857107" cy="10515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19084778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olum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8E813A-C7EF-0148-98E8-8CE187550CDC}"/>
              </a:ext>
            </a:extLst>
          </p:cNvPr>
          <p:cNvPicPr>
            <a:picLocks noChangeAspect="1"/>
          </p:cNvPicPr>
          <p:nvPr userDrawn="1"/>
        </p:nvPicPr>
        <p:blipFill>
          <a:blip r:embed="rId2"/>
          <a:stretch>
            <a:fillRect/>
          </a:stretch>
        </p:blipFill>
        <p:spPr>
          <a:xfrm>
            <a:off x="0"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pic>
        <p:nvPicPr>
          <p:cNvPr id="20" name="Picture 19">
            <a:extLst>
              <a:ext uri="{FF2B5EF4-FFF2-40B4-BE49-F238E27FC236}">
                <a16:creationId xmlns:a16="http://schemas.microsoft.com/office/drawing/2014/main" id="{A82298A7-DD05-FB4E-BAC9-BB5282A68F91}"/>
              </a:ext>
            </a:extLst>
          </p:cNvPr>
          <p:cNvPicPr>
            <a:picLocks noChangeAspect="1"/>
          </p:cNvPicPr>
          <p:nvPr userDrawn="1"/>
        </p:nvPicPr>
        <p:blipFill>
          <a:blip r:embed="rId3"/>
          <a:stretch>
            <a:fillRect/>
          </a:stretch>
        </p:blipFill>
        <p:spPr>
          <a:xfrm>
            <a:off x="9339190" y="4440857"/>
            <a:ext cx="1974593" cy="1974850"/>
          </a:xfrm>
          <a:prstGeom prst="rect">
            <a:avLst/>
          </a:prstGeom>
        </p:spPr>
      </p:pic>
      <p:sp>
        <p:nvSpPr>
          <p:cNvPr id="28" name="Picture Placeholder 6">
            <a:extLst>
              <a:ext uri="{FF2B5EF4-FFF2-40B4-BE49-F238E27FC236}">
                <a16:creationId xmlns:a16="http://schemas.microsoft.com/office/drawing/2014/main" id="{3C1E8DDA-42F2-B24A-9271-EE11493EB350}"/>
              </a:ext>
            </a:extLst>
          </p:cNvPr>
          <p:cNvSpPr>
            <a:spLocks noGrp="1"/>
          </p:cNvSpPr>
          <p:nvPr>
            <p:ph type="pic" sz="quarter" idx="17" hasCustomPrompt="1"/>
          </p:nvPr>
        </p:nvSpPr>
        <p:spPr>
          <a:xfrm>
            <a:off x="9737092" y="4108377"/>
            <a:ext cx="1782848" cy="1577340"/>
          </a:xfrm>
          <a:prstGeom prst="rect">
            <a:avLst/>
          </a:prstGeom>
          <a:solidFill>
            <a:schemeClr val="bg1">
              <a:lumMod val="50000"/>
            </a:schemeClr>
          </a:solidFill>
          <a:ln w="31750">
            <a:solidFill>
              <a:schemeClr val="tx1"/>
            </a:solidFill>
          </a:ln>
        </p:spPr>
        <p:txBody>
          <a:bodyPr anchor="ctr"/>
          <a:lstStyle>
            <a:lvl1pPr marL="0" indent="0" algn="ctr">
              <a:buNone/>
              <a:defRPr>
                <a:solidFill>
                  <a:schemeClr val="bg1"/>
                </a:solidFill>
              </a:defRPr>
            </a:lvl1pPr>
          </a:lstStyle>
          <a:p>
            <a:r>
              <a:rPr lang="en-US" dirty="0"/>
              <a:t>Insert Picture Here</a:t>
            </a:r>
          </a:p>
        </p:txBody>
      </p:sp>
      <p:sp>
        <p:nvSpPr>
          <p:cNvPr id="31" name="Text Placeholder 10">
            <a:extLst>
              <a:ext uri="{FF2B5EF4-FFF2-40B4-BE49-F238E27FC236}">
                <a16:creationId xmlns:a16="http://schemas.microsoft.com/office/drawing/2014/main" id="{D1FB072E-DFED-284D-A362-655713B3EA1A}"/>
              </a:ext>
            </a:extLst>
          </p:cNvPr>
          <p:cNvSpPr>
            <a:spLocks noGrp="1"/>
          </p:cNvSpPr>
          <p:nvPr>
            <p:ph type="body" sz="quarter" idx="15" hasCustomPrompt="1"/>
          </p:nvPr>
        </p:nvSpPr>
        <p:spPr>
          <a:xfrm>
            <a:off x="9737092" y="5682883"/>
            <a:ext cx="1782848" cy="403284"/>
          </a:xfrm>
          <a:prstGeom prst="rect">
            <a:avLst/>
          </a:prstGeom>
          <a:solidFill>
            <a:schemeClr val="tx1"/>
          </a:solidFill>
          <a:ln w="31750">
            <a:solidFill>
              <a:schemeClr val="tx1"/>
            </a:solidFill>
          </a:ln>
        </p:spPr>
        <p:txBody>
          <a:bodyPr lIns="137160" tIns="91440" rIns="0" bIns="0"/>
          <a:lstStyle>
            <a:lvl1pPr marL="0" indent="0">
              <a:lnSpc>
                <a:spcPct val="100000"/>
              </a:lnSpc>
              <a:spcBef>
                <a:spcPts val="0"/>
              </a:spcBef>
              <a:buNone/>
              <a:defRPr sz="1000" b="0" i="0">
                <a:solidFill>
                  <a:schemeClr val="bg1"/>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 SMITH SINDERHOFF</a:t>
            </a:r>
          </a:p>
        </p:txBody>
      </p:sp>
      <p:sp>
        <p:nvSpPr>
          <p:cNvPr id="32" name="Text Placeholder 10">
            <a:extLst>
              <a:ext uri="{FF2B5EF4-FFF2-40B4-BE49-F238E27FC236}">
                <a16:creationId xmlns:a16="http://schemas.microsoft.com/office/drawing/2014/main" id="{DAC03DC7-6DB8-3246-B141-A9D1F0A9043B}"/>
              </a:ext>
            </a:extLst>
          </p:cNvPr>
          <p:cNvSpPr>
            <a:spLocks noGrp="1"/>
          </p:cNvSpPr>
          <p:nvPr>
            <p:ph type="body" sz="quarter" idx="18" hasCustomPrompt="1"/>
          </p:nvPr>
        </p:nvSpPr>
        <p:spPr>
          <a:xfrm>
            <a:off x="9737092" y="6032053"/>
            <a:ext cx="1782848" cy="169164"/>
          </a:xfrm>
          <a:prstGeom prst="rect">
            <a:avLst/>
          </a:prstGeom>
          <a:solidFill>
            <a:schemeClr val="tx1"/>
          </a:solidFill>
          <a:ln w="31750">
            <a:solidFill>
              <a:schemeClr val="tx1"/>
            </a:solidFill>
          </a:ln>
        </p:spPr>
        <p:txBody>
          <a:bodyPr lIns="137160" tIns="0" rIns="0" bIns="0"/>
          <a:lstStyle>
            <a:lvl1pPr marL="0" indent="0">
              <a:lnSpc>
                <a:spcPct val="100000"/>
              </a:lnSpc>
              <a:spcBef>
                <a:spcPts val="0"/>
              </a:spcBef>
              <a:buNone/>
              <a:defRPr sz="675" b="0" i="0">
                <a:solidFill>
                  <a:schemeClr val="bg1"/>
                </a:solidFill>
                <a:latin typeface="+mn-lt"/>
              </a:defRPr>
            </a:lvl1pPr>
            <a:lvl2pPr>
              <a:buNone/>
              <a:defRPr/>
            </a:lvl2pPr>
            <a:lvl3pPr>
              <a:buNone/>
              <a:defRPr/>
            </a:lvl3pPr>
            <a:lvl4pPr>
              <a:buNone/>
              <a:defRPr/>
            </a:lvl4pPr>
            <a:lvl5pPr>
              <a:buNone/>
              <a:defRPr/>
            </a:lvl5pPr>
          </a:lstStyle>
          <a:p>
            <a:pPr lvl="0"/>
            <a:r>
              <a:rPr lang="en-US" dirty="0"/>
              <a:t>Title Here Please</a:t>
            </a:r>
          </a:p>
        </p:txBody>
      </p:sp>
      <p:sp>
        <p:nvSpPr>
          <p:cNvPr id="15" name="Title 1">
            <a:extLst>
              <a:ext uri="{FF2B5EF4-FFF2-40B4-BE49-F238E27FC236}">
                <a16:creationId xmlns:a16="http://schemas.microsoft.com/office/drawing/2014/main" id="{12CE8CC0-D722-B340-9DB6-FEE3B98E66CF}"/>
              </a:ext>
            </a:extLst>
          </p:cNvPr>
          <p:cNvSpPr>
            <a:spLocks noGrp="1"/>
          </p:cNvSpPr>
          <p:nvPr>
            <p:ph type="title" hasCustomPrompt="1"/>
          </p:nvPr>
        </p:nvSpPr>
        <p:spPr>
          <a:xfrm>
            <a:off x="457140" y="914400"/>
            <a:ext cx="6857107" cy="91440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16" name="Text Placeholder 10">
            <a:extLst>
              <a:ext uri="{FF2B5EF4-FFF2-40B4-BE49-F238E27FC236}">
                <a16:creationId xmlns:a16="http://schemas.microsoft.com/office/drawing/2014/main" id="{0593E340-9235-EB47-A41B-0B18E4B55E30}"/>
              </a:ext>
            </a:extLst>
          </p:cNvPr>
          <p:cNvSpPr>
            <a:spLocks noGrp="1"/>
          </p:cNvSpPr>
          <p:nvPr>
            <p:ph type="body" sz="quarter" idx="13" hasCustomPrompt="1"/>
          </p:nvPr>
        </p:nvSpPr>
        <p:spPr>
          <a:xfrm>
            <a:off x="457140" y="2055395"/>
            <a:ext cx="3199983" cy="228600"/>
          </a:xfrm>
          <a:prstGeom prst="rect">
            <a:avLst/>
          </a:prstGeom>
        </p:spPr>
        <p:txBody>
          <a:bodyPr lIns="0" tIns="0" rIns="0" bIns="0"/>
          <a:lstStyle>
            <a:lvl1pPr marL="0" indent="0">
              <a:lnSpc>
                <a:spcPts val="19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ALWAYS AHEAD</a:t>
            </a:r>
          </a:p>
        </p:txBody>
      </p:sp>
      <p:sp>
        <p:nvSpPr>
          <p:cNvPr id="17" name="Text Placeholder 10">
            <a:extLst>
              <a:ext uri="{FF2B5EF4-FFF2-40B4-BE49-F238E27FC236}">
                <a16:creationId xmlns:a16="http://schemas.microsoft.com/office/drawing/2014/main" id="{B9C52B7A-F03A-074E-B9CC-F4FA7B45E480}"/>
              </a:ext>
            </a:extLst>
          </p:cNvPr>
          <p:cNvSpPr>
            <a:spLocks noGrp="1"/>
          </p:cNvSpPr>
          <p:nvPr>
            <p:ph type="body" sz="quarter" idx="14" hasCustomPrompt="1"/>
          </p:nvPr>
        </p:nvSpPr>
        <p:spPr>
          <a:xfrm>
            <a:off x="457141" y="2329714"/>
            <a:ext cx="7634246" cy="3566160"/>
          </a:xfrm>
          <a:prstGeom prst="rect">
            <a:avLst/>
          </a:prstGeom>
        </p:spPr>
        <p:txBody>
          <a:bodyPr lIns="0" tIns="0" rIns="0" bIns="0" numCol="2" spcCol="457200"/>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a:p>
            <a:pPr lvl="0"/>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endParaRPr lang="en-US" dirty="0"/>
          </a:p>
        </p:txBody>
      </p:sp>
    </p:spTree>
    <p:extLst>
      <p:ext uri="{BB962C8B-B14F-4D97-AF65-F5344CB8AC3E}">
        <p14:creationId xmlns:p14="http://schemas.microsoft.com/office/powerpoint/2010/main" val="424080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_7">
    <p:bg>
      <p:bgPr>
        <a:solidFill>
          <a:srgbClr val="E9FAF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E0DEF5-F6C0-D246-8DA2-91902D38D4C7}"/>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10" name="Picture Placeholder 6">
            <a:extLst>
              <a:ext uri="{FF2B5EF4-FFF2-40B4-BE49-F238E27FC236}">
                <a16:creationId xmlns:a16="http://schemas.microsoft.com/office/drawing/2014/main" id="{7CE80437-E26B-AF44-BD09-7C351131A8AB}"/>
              </a:ext>
            </a:extLst>
          </p:cNvPr>
          <p:cNvSpPr>
            <a:spLocks noGrp="1"/>
          </p:cNvSpPr>
          <p:nvPr>
            <p:ph type="pic" sz="quarter" idx="17" hasCustomPrompt="1"/>
          </p:nvPr>
        </p:nvSpPr>
        <p:spPr>
          <a:xfrm>
            <a:off x="457140" y="91440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1" y="6212312"/>
            <a:ext cx="2285702" cy="228600"/>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1" y="5631874"/>
            <a:ext cx="8261775" cy="502920"/>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sp>
        <p:nvSpPr>
          <p:cNvPr id="11" name="Text Placeholder 10">
            <a:extLst>
              <a:ext uri="{FF2B5EF4-FFF2-40B4-BE49-F238E27FC236}">
                <a16:creationId xmlns:a16="http://schemas.microsoft.com/office/drawing/2014/main" id="{8D36BB72-FD43-7341-A5AA-F67541F9BC52}"/>
              </a:ext>
            </a:extLst>
          </p:cNvPr>
          <p:cNvSpPr>
            <a:spLocks noGrp="1"/>
          </p:cNvSpPr>
          <p:nvPr>
            <p:ph type="body" sz="quarter" idx="19" hasCustomPrompt="1"/>
          </p:nvPr>
        </p:nvSpPr>
        <p:spPr>
          <a:xfrm>
            <a:off x="2867517" y="6212312"/>
            <a:ext cx="2285702" cy="228600"/>
          </a:xfrm>
          <a:prstGeom prst="rect">
            <a:avLst/>
          </a:prstGeom>
        </p:spPr>
        <p:txBody>
          <a:bodyPr lIns="0" tIns="0" rIns="0" bIns="0"/>
          <a:lstStyle>
            <a:lvl1pPr marL="0" indent="0">
              <a:lnSpc>
                <a:spcPct val="100000"/>
              </a:lnSpc>
              <a:spcBef>
                <a:spcPts val="0"/>
              </a:spcBef>
              <a:buNone/>
              <a:defRPr sz="1400" b="0" i="0">
                <a:latin typeface="GT Walsheim Regular" panose="02000503030000020003" pitchFamily="2" charset="77"/>
              </a:defRPr>
            </a:lvl1pPr>
            <a:lvl2pPr>
              <a:buNone/>
              <a:defRPr/>
            </a:lvl2pPr>
            <a:lvl3pPr>
              <a:buNone/>
              <a:defRPr/>
            </a:lvl3pPr>
            <a:lvl4pPr>
              <a:buNone/>
              <a:defRPr/>
            </a:lvl4pPr>
            <a:lvl5pPr>
              <a:buNone/>
              <a:defRPr/>
            </a:lvl5pPr>
          </a:lstStyle>
          <a:p>
            <a:pPr lvl="0"/>
            <a:r>
              <a:rPr lang="en-US" dirty="0"/>
              <a:t>09/00/2020</a:t>
            </a:r>
          </a:p>
        </p:txBody>
      </p:sp>
      <p:pic>
        <p:nvPicPr>
          <p:cNvPr id="12" name="Picture 11">
            <a:extLst>
              <a:ext uri="{FF2B5EF4-FFF2-40B4-BE49-F238E27FC236}">
                <a16:creationId xmlns:a16="http://schemas.microsoft.com/office/drawing/2014/main" id="{A7C023F2-8FDC-4DEB-9626-5700259A975B}"/>
              </a:ext>
            </a:extLst>
          </p:cNvPr>
          <p:cNvPicPr>
            <a:picLocks noChangeAspect="1"/>
          </p:cNvPicPr>
          <p:nvPr userDrawn="1"/>
        </p:nvPicPr>
        <p:blipFill>
          <a:blip r:embed="rId3"/>
          <a:stretch>
            <a:fillRect/>
          </a:stretch>
        </p:blipFill>
        <p:spPr>
          <a:xfrm>
            <a:off x="274284" y="203301"/>
            <a:ext cx="1737134" cy="566251"/>
          </a:xfrm>
          <a:prstGeom prst="rect">
            <a:avLst/>
          </a:prstGeom>
        </p:spPr>
      </p:pic>
    </p:spTree>
    <p:extLst>
      <p:ext uri="{BB962C8B-B14F-4D97-AF65-F5344CB8AC3E}">
        <p14:creationId xmlns:p14="http://schemas.microsoft.com/office/powerpoint/2010/main" val="955727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ummary_2_Column">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8A5793-6A23-2741-BAD7-2E962DC8ABA6}"/>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53" name="Title 1">
            <a:extLst>
              <a:ext uri="{FF2B5EF4-FFF2-40B4-BE49-F238E27FC236}">
                <a16:creationId xmlns:a16="http://schemas.microsoft.com/office/drawing/2014/main" id="{76548B7F-9FE1-D64D-B430-9AE1333294E9}"/>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
        <p:nvSpPr>
          <p:cNvPr id="54" name="Text Placeholder 10">
            <a:extLst>
              <a:ext uri="{FF2B5EF4-FFF2-40B4-BE49-F238E27FC236}">
                <a16:creationId xmlns:a16="http://schemas.microsoft.com/office/drawing/2014/main" id="{CE6E453A-385A-F043-9FBA-692A8040DC24}"/>
              </a:ext>
            </a:extLst>
          </p:cNvPr>
          <p:cNvSpPr>
            <a:spLocks noGrp="1"/>
          </p:cNvSpPr>
          <p:nvPr>
            <p:ph type="body" sz="quarter" idx="13" hasCustomPrompt="1"/>
          </p:nvPr>
        </p:nvSpPr>
        <p:spPr>
          <a:xfrm>
            <a:off x="457139" y="1623328"/>
            <a:ext cx="5485686"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55" name="Text Placeholder 10">
            <a:extLst>
              <a:ext uri="{FF2B5EF4-FFF2-40B4-BE49-F238E27FC236}">
                <a16:creationId xmlns:a16="http://schemas.microsoft.com/office/drawing/2014/main" id="{2FBD7901-1B8B-D24C-9AEC-CAF2F9E1FB84}"/>
              </a:ext>
            </a:extLst>
          </p:cNvPr>
          <p:cNvSpPr>
            <a:spLocks noGrp="1"/>
          </p:cNvSpPr>
          <p:nvPr>
            <p:ph type="body" sz="quarter" idx="14" hasCustomPrompt="1"/>
          </p:nvPr>
        </p:nvSpPr>
        <p:spPr>
          <a:xfrm>
            <a:off x="457139" y="2688336"/>
            <a:ext cx="5485685"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56" name="Text Placeholder 10">
            <a:extLst>
              <a:ext uri="{FF2B5EF4-FFF2-40B4-BE49-F238E27FC236}">
                <a16:creationId xmlns:a16="http://schemas.microsoft.com/office/drawing/2014/main" id="{72EDD5E1-123C-1044-8D2D-6F45F3A10F70}"/>
              </a:ext>
            </a:extLst>
          </p:cNvPr>
          <p:cNvSpPr>
            <a:spLocks noGrp="1"/>
          </p:cNvSpPr>
          <p:nvPr>
            <p:ph type="body" sz="quarter" idx="18" hasCustomPrompt="1"/>
          </p:nvPr>
        </p:nvSpPr>
        <p:spPr>
          <a:xfrm>
            <a:off x="457140" y="2139696"/>
            <a:ext cx="5485686" cy="45720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57" name="Text Placeholder 10">
            <a:extLst>
              <a:ext uri="{FF2B5EF4-FFF2-40B4-BE49-F238E27FC236}">
                <a16:creationId xmlns:a16="http://schemas.microsoft.com/office/drawing/2014/main" id="{94138555-1911-6343-BF4B-C4824C53FA7C}"/>
              </a:ext>
            </a:extLst>
          </p:cNvPr>
          <p:cNvSpPr>
            <a:spLocks noGrp="1"/>
          </p:cNvSpPr>
          <p:nvPr>
            <p:ph type="body" sz="quarter" idx="19" hasCustomPrompt="1"/>
          </p:nvPr>
        </p:nvSpPr>
        <p:spPr>
          <a:xfrm>
            <a:off x="470744" y="2974758"/>
            <a:ext cx="5485686" cy="3246508"/>
          </a:xfrm>
          <a:prstGeom prst="rect">
            <a:avLst/>
          </a:prstGeom>
        </p:spPr>
        <p:txBody>
          <a:bodyPr lIns="0" tIns="0" rIns="0" bIns="0"/>
          <a:lstStyle>
            <a:lvl1pPr marL="159988" indent="-159988">
              <a:lnSpc>
                <a:spcPts val="1400"/>
              </a:lnSpc>
              <a:spcBef>
                <a:spcPts val="0"/>
              </a:spcBef>
              <a:spcAft>
                <a:spcPts val="600"/>
              </a:spcAft>
              <a:buClr>
                <a:schemeClr val="tx1"/>
              </a:buClr>
              <a:buSzPct val="80000"/>
              <a:buFont typeface=".Hiragino Kaku Gothic Interface W3"/>
              <a:buChar char="◼"/>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58" name="Text Placeholder 10">
            <a:extLst>
              <a:ext uri="{FF2B5EF4-FFF2-40B4-BE49-F238E27FC236}">
                <a16:creationId xmlns:a16="http://schemas.microsoft.com/office/drawing/2014/main" id="{25317BC8-0CF0-8D48-AD9D-1B5E7AC9D35C}"/>
              </a:ext>
            </a:extLst>
          </p:cNvPr>
          <p:cNvSpPr>
            <a:spLocks noGrp="1"/>
          </p:cNvSpPr>
          <p:nvPr>
            <p:ph type="body" sz="quarter" idx="20" hasCustomPrompt="1"/>
          </p:nvPr>
        </p:nvSpPr>
        <p:spPr>
          <a:xfrm>
            <a:off x="6218455" y="2274167"/>
            <a:ext cx="5348544" cy="39459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59" name="Text Placeholder 10">
            <a:extLst>
              <a:ext uri="{FF2B5EF4-FFF2-40B4-BE49-F238E27FC236}">
                <a16:creationId xmlns:a16="http://schemas.microsoft.com/office/drawing/2014/main" id="{7E56E4FF-4772-5D4C-A0D4-F16A75DF4EC1}"/>
              </a:ext>
            </a:extLst>
          </p:cNvPr>
          <p:cNvSpPr>
            <a:spLocks noGrp="1"/>
          </p:cNvSpPr>
          <p:nvPr>
            <p:ph type="body" sz="quarter" idx="21" hasCustomPrompt="1"/>
          </p:nvPr>
        </p:nvSpPr>
        <p:spPr>
          <a:xfrm>
            <a:off x="6218455" y="1623328"/>
            <a:ext cx="5348544" cy="59436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60" name="Text Placeholder 10">
            <a:extLst>
              <a:ext uri="{FF2B5EF4-FFF2-40B4-BE49-F238E27FC236}">
                <a16:creationId xmlns:a16="http://schemas.microsoft.com/office/drawing/2014/main" id="{B082EFC4-6023-F24F-B235-344BCA270EAC}"/>
              </a:ext>
            </a:extLst>
          </p:cNvPr>
          <p:cNvSpPr>
            <a:spLocks noGrp="1"/>
          </p:cNvSpPr>
          <p:nvPr>
            <p:ph type="body" sz="quarter" idx="22" hasCustomPrompt="1"/>
          </p:nvPr>
        </p:nvSpPr>
        <p:spPr>
          <a:xfrm>
            <a:off x="6218455" y="3454560"/>
            <a:ext cx="5348544"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61" name="Text Placeholder 10">
            <a:extLst>
              <a:ext uri="{FF2B5EF4-FFF2-40B4-BE49-F238E27FC236}">
                <a16:creationId xmlns:a16="http://schemas.microsoft.com/office/drawing/2014/main" id="{E3194677-66F2-C845-B469-43F7E11F9785}"/>
              </a:ext>
            </a:extLst>
          </p:cNvPr>
          <p:cNvSpPr>
            <a:spLocks noGrp="1"/>
          </p:cNvSpPr>
          <p:nvPr>
            <p:ph type="body" sz="quarter" idx="23" hasCustomPrompt="1"/>
          </p:nvPr>
        </p:nvSpPr>
        <p:spPr>
          <a:xfrm>
            <a:off x="6218455" y="3013107"/>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62" name="Text Placeholder 10">
            <a:extLst>
              <a:ext uri="{FF2B5EF4-FFF2-40B4-BE49-F238E27FC236}">
                <a16:creationId xmlns:a16="http://schemas.microsoft.com/office/drawing/2014/main" id="{F18ECDEC-3517-FC40-A976-E59040CB4F83}"/>
              </a:ext>
            </a:extLst>
          </p:cNvPr>
          <p:cNvSpPr>
            <a:spLocks noGrp="1"/>
          </p:cNvSpPr>
          <p:nvPr>
            <p:ph type="body" sz="quarter" idx="24" hasCustomPrompt="1"/>
          </p:nvPr>
        </p:nvSpPr>
        <p:spPr>
          <a:xfrm>
            <a:off x="6218455" y="4846082"/>
            <a:ext cx="5348544" cy="1215333"/>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a:t>
            </a:r>
          </a:p>
        </p:txBody>
      </p:sp>
      <p:sp>
        <p:nvSpPr>
          <p:cNvPr id="63" name="Text Placeholder 10">
            <a:extLst>
              <a:ext uri="{FF2B5EF4-FFF2-40B4-BE49-F238E27FC236}">
                <a16:creationId xmlns:a16="http://schemas.microsoft.com/office/drawing/2014/main" id="{BD9547E5-9CF1-494F-BF90-034FB21EEBE3}"/>
              </a:ext>
            </a:extLst>
          </p:cNvPr>
          <p:cNvSpPr>
            <a:spLocks noGrp="1"/>
          </p:cNvSpPr>
          <p:nvPr>
            <p:ph type="body" sz="quarter" idx="25" hasCustomPrompt="1"/>
          </p:nvPr>
        </p:nvSpPr>
        <p:spPr>
          <a:xfrm>
            <a:off x="6218455" y="4404630"/>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Tree>
    <p:extLst>
      <p:ext uri="{BB962C8B-B14F-4D97-AF65-F5344CB8AC3E}">
        <p14:creationId xmlns:p14="http://schemas.microsoft.com/office/powerpoint/2010/main" val="2310856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mmary_3_Column">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364BF85-F31B-E749-B0E0-7818E3F3D42B}"/>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4" name="Text Placeholder 10">
            <a:extLst>
              <a:ext uri="{FF2B5EF4-FFF2-40B4-BE49-F238E27FC236}">
                <a16:creationId xmlns:a16="http://schemas.microsoft.com/office/drawing/2014/main" id="{43F6F592-D0A6-6440-8DB4-2B051C5844CB}"/>
              </a:ext>
            </a:extLst>
          </p:cNvPr>
          <p:cNvSpPr>
            <a:spLocks noGrp="1"/>
          </p:cNvSpPr>
          <p:nvPr>
            <p:ph type="body" sz="quarter" idx="13" hasCustomPrompt="1"/>
          </p:nvPr>
        </p:nvSpPr>
        <p:spPr>
          <a:xfrm>
            <a:off x="457139" y="1623328"/>
            <a:ext cx="3657124"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25" name="Text Placeholder 10">
            <a:extLst>
              <a:ext uri="{FF2B5EF4-FFF2-40B4-BE49-F238E27FC236}">
                <a16:creationId xmlns:a16="http://schemas.microsoft.com/office/drawing/2014/main" id="{F7DC1EE0-387A-8940-B6D4-AF418BD791AA}"/>
              </a:ext>
            </a:extLst>
          </p:cNvPr>
          <p:cNvSpPr>
            <a:spLocks noGrp="1"/>
          </p:cNvSpPr>
          <p:nvPr>
            <p:ph type="body" sz="quarter" idx="14" hasCustomPrompt="1"/>
          </p:nvPr>
        </p:nvSpPr>
        <p:spPr>
          <a:xfrm>
            <a:off x="457139" y="2793322"/>
            <a:ext cx="3657124"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26" name="Text Placeholder 10">
            <a:extLst>
              <a:ext uri="{FF2B5EF4-FFF2-40B4-BE49-F238E27FC236}">
                <a16:creationId xmlns:a16="http://schemas.microsoft.com/office/drawing/2014/main" id="{1E4B25EF-6F6C-CB43-A542-17EB289BD4BE}"/>
              </a:ext>
            </a:extLst>
          </p:cNvPr>
          <p:cNvSpPr>
            <a:spLocks noGrp="1"/>
          </p:cNvSpPr>
          <p:nvPr>
            <p:ph type="body" sz="quarter" idx="18" hasCustomPrompt="1"/>
          </p:nvPr>
        </p:nvSpPr>
        <p:spPr>
          <a:xfrm>
            <a:off x="457140" y="2157984"/>
            <a:ext cx="3657124" cy="59436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27" name="Text Placeholder 10">
            <a:extLst>
              <a:ext uri="{FF2B5EF4-FFF2-40B4-BE49-F238E27FC236}">
                <a16:creationId xmlns:a16="http://schemas.microsoft.com/office/drawing/2014/main" id="{7D84AB06-5A5C-E24A-A200-E7EB21872AC9}"/>
              </a:ext>
            </a:extLst>
          </p:cNvPr>
          <p:cNvSpPr>
            <a:spLocks noGrp="1"/>
          </p:cNvSpPr>
          <p:nvPr>
            <p:ph type="body" sz="quarter" idx="16" hasCustomPrompt="1"/>
          </p:nvPr>
        </p:nvSpPr>
        <p:spPr>
          <a:xfrm>
            <a:off x="470744" y="3079744"/>
            <a:ext cx="3657124" cy="3211329"/>
          </a:xfrm>
          <a:prstGeom prst="rect">
            <a:avLst/>
          </a:prstGeom>
        </p:spPr>
        <p:txBody>
          <a:bodyPr lIns="0" tIns="0" rIns="0" bIns="0"/>
          <a:lstStyle>
            <a:lvl1pPr marL="159988" indent="-159988">
              <a:lnSpc>
                <a:spcPts val="1400"/>
              </a:lnSpc>
              <a:spcBef>
                <a:spcPts val="0"/>
              </a:spcBef>
              <a:spcAft>
                <a:spcPts val="600"/>
              </a:spcAft>
              <a:buClr>
                <a:schemeClr val="tx1"/>
              </a:buClr>
              <a:buSzPct val="80000"/>
              <a:buFont typeface=".Hiragino Kaku Gothic Interface W3"/>
              <a:buChar char="◼"/>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28" name="Text Placeholder 10">
            <a:extLst>
              <a:ext uri="{FF2B5EF4-FFF2-40B4-BE49-F238E27FC236}">
                <a16:creationId xmlns:a16="http://schemas.microsoft.com/office/drawing/2014/main" id="{DFFB10CF-EDEA-1846-BF82-EC45FA5F5776}"/>
              </a:ext>
            </a:extLst>
          </p:cNvPr>
          <p:cNvSpPr>
            <a:spLocks noGrp="1"/>
          </p:cNvSpPr>
          <p:nvPr>
            <p:ph type="body" sz="quarter" idx="19" hasCustomPrompt="1"/>
          </p:nvPr>
        </p:nvSpPr>
        <p:spPr>
          <a:xfrm>
            <a:off x="4297120" y="2504494"/>
            <a:ext cx="3565696"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29" name="Text Placeholder 10">
            <a:extLst>
              <a:ext uri="{FF2B5EF4-FFF2-40B4-BE49-F238E27FC236}">
                <a16:creationId xmlns:a16="http://schemas.microsoft.com/office/drawing/2014/main" id="{824F50B0-F3A9-244E-A4B5-EEA36832BF0A}"/>
              </a:ext>
            </a:extLst>
          </p:cNvPr>
          <p:cNvSpPr>
            <a:spLocks noGrp="1"/>
          </p:cNvSpPr>
          <p:nvPr>
            <p:ph type="body" sz="quarter" idx="20" hasCustomPrompt="1"/>
          </p:nvPr>
        </p:nvSpPr>
        <p:spPr>
          <a:xfrm>
            <a:off x="4297120" y="1632178"/>
            <a:ext cx="3565696" cy="804964"/>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30" name="Text Placeholder 10">
            <a:extLst>
              <a:ext uri="{FF2B5EF4-FFF2-40B4-BE49-F238E27FC236}">
                <a16:creationId xmlns:a16="http://schemas.microsoft.com/office/drawing/2014/main" id="{F3442D87-9031-3F4C-BD9A-D9F5B4CF879F}"/>
              </a:ext>
            </a:extLst>
          </p:cNvPr>
          <p:cNvSpPr>
            <a:spLocks noGrp="1"/>
          </p:cNvSpPr>
          <p:nvPr>
            <p:ph type="body" sz="quarter" idx="21" hasCustomPrompt="1"/>
          </p:nvPr>
        </p:nvSpPr>
        <p:spPr>
          <a:xfrm>
            <a:off x="4297120" y="4152155"/>
            <a:ext cx="3565696" cy="1010148"/>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31" name="Text Placeholder 10">
            <a:extLst>
              <a:ext uri="{FF2B5EF4-FFF2-40B4-BE49-F238E27FC236}">
                <a16:creationId xmlns:a16="http://schemas.microsoft.com/office/drawing/2014/main" id="{8741CFEF-0E29-174D-8E66-7E25D5E62B35}"/>
              </a:ext>
            </a:extLst>
          </p:cNvPr>
          <p:cNvSpPr>
            <a:spLocks noGrp="1"/>
          </p:cNvSpPr>
          <p:nvPr>
            <p:ph type="body" sz="quarter" idx="22" hasCustomPrompt="1"/>
          </p:nvPr>
        </p:nvSpPr>
        <p:spPr>
          <a:xfrm>
            <a:off x="4297120" y="3445938"/>
            <a:ext cx="3565696" cy="59978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32" name="Text Placeholder 10">
            <a:extLst>
              <a:ext uri="{FF2B5EF4-FFF2-40B4-BE49-F238E27FC236}">
                <a16:creationId xmlns:a16="http://schemas.microsoft.com/office/drawing/2014/main" id="{7CDECAA2-CFF5-BC4A-83AB-8A7AD917E75E}"/>
              </a:ext>
            </a:extLst>
          </p:cNvPr>
          <p:cNvSpPr>
            <a:spLocks noGrp="1"/>
          </p:cNvSpPr>
          <p:nvPr>
            <p:ph type="body" sz="quarter" idx="23" hasCustomPrompt="1"/>
          </p:nvPr>
        </p:nvSpPr>
        <p:spPr>
          <a:xfrm>
            <a:off x="8111902" y="2122639"/>
            <a:ext cx="3657124" cy="367754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33" name="Text Placeholder 10">
            <a:extLst>
              <a:ext uri="{FF2B5EF4-FFF2-40B4-BE49-F238E27FC236}">
                <a16:creationId xmlns:a16="http://schemas.microsoft.com/office/drawing/2014/main" id="{78640F4D-E986-AA48-91A9-3909CE1ABBEC}"/>
              </a:ext>
            </a:extLst>
          </p:cNvPr>
          <p:cNvSpPr>
            <a:spLocks noGrp="1"/>
          </p:cNvSpPr>
          <p:nvPr>
            <p:ph type="body" sz="quarter" idx="24" hasCustomPrompt="1"/>
          </p:nvPr>
        </p:nvSpPr>
        <p:spPr>
          <a:xfrm>
            <a:off x="8111902" y="1632178"/>
            <a:ext cx="365712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
        <p:nvSpPr>
          <p:cNvPr id="34" name="Title 1">
            <a:extLst>
              <a:ext uri="{FF2B5EF4-FFF2-40B4-BE49-F238E27FC236}">
                <a16:creationId xmlns:a16="http://schemas.microsoft.com/office/drawing/2014/main" id="{E62A187F-11D5-7741-B2C3-5D3C2008E253}"/>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Tree>
    <p:extLst>
      <p:ext uri="{BB962C8B-B14F-4D97-AF65-F5344CB8AC3E}">
        <p14:creationId xmlns:p14="http://schemas.microsoft.com/office/powerpoint/2010/main" val="34547775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401875-BCED-D94E-9391-5C8D08785341}"/>
              </a:ext>
            </a:extLst>
          </p:cNvPr>
          <p:cNvPicPr>
            <a:picLocks noChangeAspect="1"/>
          </p:cNvPicPr>
          <p:nvPr userDrawn="1"/>
        </p:nvPicPr>
        <p:blipFill>
          <a:blip r:embed="rId2"/>
          <a:src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582D2058-405E-504A-B1F8-44C13E442123}"/>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9" name="Text Placeholder 10">
            <a:extLst>
              <a:ext uri="{FF2B5EF4-FFF2-40B4-BE49-F238E27FC236}">
                <a16:creationId xmlns:a16="http://schemas.microsoft.com/office/drawing/2014/main" id="{E093BA43-93E6-3B4A-8790-1ADC069375D4}"/>
              </a:ext>
            </a:extLst>
          </p:cNvPr>
          <p:cNvSpPr>
            <a:spLocks noGrp="1"/>
          </p:cNvSpPr>
          <p:nvPr>
            <p:ph type="body" sz="quarter" idx="15" hasCustomPrompt="1"/>
          </p:nvPr>
        </p:nvSpPr>
        <p:spPr>
          <a:xfrm>
            <a:off x="457140" y="1713071"/>
            <a:ext cx="3108555" cy="4273392"/>
          </a:xfrm>
          <a:prstGeom prst="rect">
            <a:avLst/>
          </a:prstGeom>
        </p:spPr>
        <p:txBody>
          <a:bodyPr lIns="0" tIns="0" rIns="0" bIns="0"/>
          <a:lstStyle>
            <a:lvl1pPr marL="274265" indent="-274265">
              <a:lnSpc>
                <a:spcPct val="100000"/>
              </a:lnSpc>
              <a:spcBef>
                <a:spcPts val="0"/>
              </a:spcBef>
              <a:spcAft>
                <a:spcPts val="400"/>
              </a:spcAft>
              <a:buSzPct val="70000"/>
              <a:buFontTx/>
              <a:buBlip>
                <a:blip r:embed="rId3">
                  <a:extLst>
                    <a:ext uri="{96DAC541-7B7A-43D3-8B79-37D633B846F1}">
                      <asvg:svgBlip xmlns:asvg="http://schemas.microsoft.com/office/drawing/2016/SVG/main" r:embed="rId4"/>
                    </a:ext>
                  </a:extLst>
                </a:blip>
              </a:buBlip>
              <a:defRPr sz="14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err="1"/>
              <a:t>Elit</a:t>
            </a:r>
            <a:r>
              <a:rPr lang="en-US" dirty="0"/>
              <a:t> sed </a:t>
            </a:r>
          </a:p>
          <a:p>
            <a:pPr lvl="0"/>
            <a:r>
              <a:rPr lang="en-US" dirty="0"/>
              <a:t>Diam </a:t>
            </a:r>
            <a:r>
              <a:rPr lang="en-US" dirty="0" err="1"/>
              <a:t>nonummy</a:t>
            </a:r>
            <a:r>
              <a:rPr lang="en-US" dirty="0"/>
              <a:t> </a:t>
            </a:r>
            <a:r>
              <a:rPr lang="en-US" dirty="0" err="1"/>
              <a:t>nibh</a:t>
            </a:r>
            <a:r>
              <a:rPr lang="en-US" dirty="0"/>
              <a:t> </a:t>
            </a:r>
          </a:p>
          <a:p>
            <a:pPr lvl="0"/>
            <a:r>
              <a:rPr lang="en-US" dirty="0" err="1"/>
              <a:t>Euismod</a:t>
            </a:r>
            <a:r>
              <a:rPr lang="en-US" dirty="0"/>
              <a:t> </a:t>
            </a:r>
            <a:r>
              <a:rPr lang="en-US" dirty="0" err="1"/>
              <a:t>tincidunt</a:t>
            </a:r>
            <a:r>
              <a:rPr lang="en-US" dirty="0"/>
              <a:t> </a:t>
            </a:r>
          </a:p>
          <a:p>
            <a:pPr lvl="0"/>
            <a:r>
              <a:rPr lang="en-US" dirty="0"/>
              <a:t>Ut </a:t>
            </a:r>
            <a:r>
              <a:rPr lang="en-US" dirty="0" err="1"/>
              <a:t>laoreet</a:t>
            </a:r>
            <a:r>
              <a:rPr lang="en-US" dirty="0"/>
              <a:t> </a:t>
            </a:r>
          </a:p>
          <a:p>
            <a:pPr lvl="0"/>
            <a:r>
              <a:rPr lang="en-US" dirty="0"/>
              <a:t>Dolore magna </a:t>
            </a:r>
          </a:p>
          <a:p>
            <a:pPr lvl="0"/>
            <a:r>
              <a:rPr lang="en-US" dirty="0" err="1"/>
              <a:t>Aliquam</a:t>
            </a:r>
            <a:r>
              <a:rPr lang="en-US" dirty="0"/>
              <a:t> </a:t>
            </a:r>
            <a:r>
              <a:rPr lang="en-US" dirty="0" err="1"/>
              <a:t>erat</a:t>
            </a:r>
            <a:r>
              <a:rPr lang="en-US" dirty="0"/>
              <a:t> </a:t>
            </a:r>
          </a:p>
          <a:p>
            <a:pPr lvl="0"/>
            <a:r>
              <a:rPr lang="en-US" dirty="0"/>
              <a:t>Ut </a:t>
            </a:r>
            <a:r>
              <a:rPr lang="en-US" dirty="0" err="1"/>
              <a:t>wisi</a:t>
            </a:r>
            <a:r>
              <a:rPr lang="en-US" dirty="0"/>
              <a:t> </a:t>
            </a:r>
            <a:r>
              <a:rPr lang="en-US" dirty="0" err="1"/>
              <a:t>enim</a:t>
            </a:r>
            <a:r>
              <a:rPr lang="en-US" dirty="0"/>
              <a:t> ad minim</a:t>
            </a:r>
          </a:p>
        </p:txBody>
      </p:sp>
      <p:sp>
        <p:nvSpPr>
          <p:cNvPr id="10" name="Title 1">
            <a:extLst>
              <a:ext uri="{FF2B5EF4-FFF2-40B4-BE49-F238E27FC236}">
                <a16:creationId xmlns:a16="http://schemas.microsoft.com/office/drawing/2014/main" id="{C19779EF-9545-C544-828E-3FE2A82A2337}"/>
              </a:ext>
            </a:extLst>
          </p:cNvPr>
          <p:cNvSpPr>
            <a:spLocks noGrp="1"/>
          </p:cNvSpPr>
          <p:nvPr>
            <p:ph type="title" hasCustomPrompt="1"/>
          </p:nvPr>
        </p:nvSpPr>
        <p:spPr>
          <a:xfrm>
            <a:off x="457140" y="800100"/>
            <a:ext cx="5942826" cy="457200"/>
          </a:xfrm>
          <a:prstGeom prst="rect">
            <a:avLst/>
          </a:prstGeom>
        </p:spPr>
        <p:txBody>
          <a:bodyPr lIns="0" tIns="0" rIns="0" bIns="0"/>
          <a:lstStyle>
            <a:lvl1pPr>
              <a:lnSpc>
                <a:spcPct val="100000"/>
              </a:lnSpc>
              <a:defRPr sz="2500"/>
            </a:lvl1pPr>
          </a:lstStyle>
          <a:p>
            <a:r>
              <a:rPr lang="en-US" dirty="0"/>
              <a:t>Contents</a:t>
            </a:r>
          </a:p>
        </p:txBody>
      </p:sp>
    </p:spTree>
    <p:extLst>
      <p:ext uri="{BB962C8B-B14F-4D97-AF65-F5344CB8AC3E}">
        <p14:creationId xmlns:p14="http://schemas.microsoft.com/office/powerpoint/2010/main" val="10693389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olumn_Bulle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A7015B-9184-6C42-BA05-A3BCFE6CFDC3}"/>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9" name="Title 1">
            <a:extLst>
              <a:ext uri="{FF2B5EF4-FFF2-40B4-BE49-F238E27FC236}">
                <a16:creationId xmlns:a16="http://schemas.microsoft.com/office/drawing/2014/main" id="{C2FDF6FD-6A40-7C4F-BF66-BA64A46106EC}"/>
              </a:ext>
            </a:extLst>
          </p:cNvPr>
          <p:cNvSpPr>
            <a:spLocks noGrp="1"/>
          </p:cNvSpPr>
          <p:nvPr>
            <p:ph type="title" hasCustomPrompt="1"/>
          </p:nvPr>
        </p:nvSpPr>
        <p:spPr>
          <a:xfrm>
            <a:off x="457140" y="914400"/>
            <a:ext cx="6085215" cy="777240"/>
          </a:xfrm>
          <a:prstGeom prst="rect">
            <a:avLst/>
          </a:prstGeom>
        </p:spPr>
        <p:txBody>
          <a:bodyPr lIns="0" tIns="0" rIns="0" bIns="0"/>
          <a:lstStyle>
            <a:lvl1pPr>
              <a:lnSpc>
                <a:spcPct val="100000"/>
              </a:lnSpc>
              <a:defRPr sz="2500"/>
            </a:lvl1pPr>
          </a:lstStyle>
          <a:p>
            <a:r>
              <a:rPr lang="en-US" dirty="0"/>
              <a:t>Leading real estate</a:t>
            </a:r>
            <a:br>
              <a:rPr lang="en-US" dirty="0"/>
            </a:br>
            <a:r>
              <a:rPr lang="en-US" dirty="0"/>
              <a:t>and technology services:</a:t>
            </a:r>
          </a:p>
        </p:txBody>
      </p:sp>
      <p:sp>
        <p:nvSpPr>
          <p:cNvPr id="10" name="Text Placeholder 10">
            <a:extLst>
              <a:ext uri="{FF2B5EF4-FFF2-40B4-BE49-F238E27FC236}">
                <a16:creationId xmlns:a16="http://schemas.microsoft.com/office/drawing/2014/main" id="{862623EC-01F9-F044-943A-66983FA06FAF}"/>
              </a:ext>
            </a:extLst>
          </p:cNvPr>
          <p:cNvSpPr>
            <a:spLocks noGrp="1"/>
          </p:cNvSpPr>
          <p:nvPr>
            <p:ph type="body" sz="quarter" idx="14" hasCustomPrompt="1"/>
          </p:nvPr>
        </p:nvSpPr>
        <p:spPr>
          <a:xfrm>
            <a:off x="914281" y="2134488"/>
            <a:ext cx="5622828" cy="3999482"/>
          </a:xfrm>
          <a:prstGeom prst="rect">
            <a:avLst/>
          </a:prstGeom>
        </p:spPr>
        <p:txBody>
          <a:bodyPr lIns="0" tIns="0" rIns="0" bIns="0"/>
          <a:lstStyle>
            <a:lvl1pPr marL="319976" indent="-319976">
              <a:lnSpc>
                <a:spcPct val="100000"/>
              </a:lnSpc>
              <a:spcBef>
                <a:spcPts val="0"/>
              </a:spcBef>
              <a:spcAft>
                <a:spcPts val="1400"/>
              </a:spcAft>
              <a:buClr>
                <a:schemeClr val="accent1"/>
              </a:buClr>
              <a:buFont typeface="Wingdings" pitchFamily="2" charset="2"/>
              <a:buChar char="§"/>
              <a:defRPr sz="19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a:t>Diam </a:t>
            </a:r>
            <a:r>
              <a:rPr lang="en-US" dirty="0" err="1"/>
              <a:t>nonummy</a:t>
            </a:r>
            <a:r>
              <a:rPr lang="en-US" dirty="0"/>
              <a:t> </a:t>
            </a:r>
            <a:r>
              <a:rPr lang="en-US" dirty="0" err="1"/>
              <a:t>nibh</a:t>
            </a:r>
            <a:r>
              <a:rPr lang="en-US" dirty="0"/>
              <a:t> </a:t>
            </a:r>
            <a:r>
              <a:rPr lang="en-US" dirty="0" err="1"/>
              <a:t>catam</a:t>
            </a:r>
            <a:endParaRPr lang="en-US" dirty="0"/>
          </a:p>
          <a:p>
            <a:pPr lvl="0"/>
            <a:r>
              <a:rPr lang="en-US" dirty="0"/>
              <a:t>Mat di </a:t>
            </a:r>
            <a:r>
              <a:rPr lang="en-US" dirty="0" err="1"/>
              <a:t>espatin</a:t>
            </a:r>
            <a:r>
              <a:rPr lang="en-US" dirty="0"/>
              <a:t> </a:t>
            </a:r>
            <a:r>
              <a:rPr lang="en-US" dirty="0" err="1"/>
              <a:t>catum</a:t>
            </a:r>
            <a:endParaRPr lang="en-US" dirty="0"/>
          </a:p>
        </p:txBody>
      </p:sp>
    </p:spTree>
    <p:extLst>
      <p:ext uri="{BB962C8B-B14F-4D97-AF65-F5344CB8AC3E}">
        <p14:creationId xmlns:p14="http://schemas.microsoft.com/office/powerpoint/2010/main" val="39154086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8D249E-82ED-394D-AF99-7BA304464A67}"/>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Text Placeholder 10">
            <a:extLst>
              <a:ext uri="{FF2B5EF4-FFF2-40B4-BE49-F238E27FC236}">
                <a16:creationId xmlns:a16="http://schemas.microsoft.com/office/drawing/2014/main" id="{8EBEB91A-CA10-394B-A255-F3894B0C86CF}"/>
              </a:ext>
            </a:extLst>
          </p:cNvPr>
          <p:cNvSpPr>
            <a:spLocks noGrp="1"/>
          </p:cNvSpPr>
          <p:nvPr>
            <p:ph type="body" sz="quarter" idx="13" hasCustomPrompt="1"/>
          </p:nvPr>
        </p:nvSpPr>
        <p:spPr>
          <a:xfrm>
            <a:off x="457140" y="2073683"/>
            <a:ext cx="438854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EVALUATE PERFORMANCE AGAINST KPIS</a:t>
            </a:r>
          </a:p>
        </p:txBody>
      </p:sp>
      <p:sp>
        <p:nvSpPr>
          <p:cNvPr id="12" name="Chart Placeholder 7">
            <a:extLst>
              <a:ext uri="{FF2B5EF4-FFF2-40B4-BE49-F238E27FC236}">
                <a16:creationId xmlns:a16="http://schemas.microsoft.com/office/drawing/2014/main" id="{FE9EE890-0A9D-924B-873C-A32A97FD367A}"/>
              </a:ext>
            </a:extLst>
          </p:cNvPr>
          <p:cNvSpPr>
            <a:spLocks noGrp="1"/>
          </p:cNvSpPr>
          <p:nvPr>
            <p:ph type="chart" sz="quarter" idx="15" hasCustomPrompt="1"/>
          </p:nvPr>
        </p:nvSpPr>
        <p:spPr>
          <a:xfrm>
            <a:off x="6096000" y="2073683"/>
            <a:ext cx="4308068" cy="4073576"/>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3" name="Title 1">
            <a:extLst>
              <a:ext uri="{FF2B5EF4-FFF2-40B4-BE49-F238E27FC236}">
                <a16:creationId xmlns:a16="http://schemas.microsoft.com/office/drawing/2014/main" id="{C0AFABEE-EA0E-1441-8CC3-A01DF10B69F3}"/>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15" name="Text Placeholder 10">
            <a:extLst>
              <a:ext uri="{FF2B5EF4-FFF2-40B4-BE49-F238E27FC236}">
                <a16:creationId xmlns:a16="http://schemas.microsoft.com/office/drawing/2014/main" id="{72C93BB0-31EA-6F44-98A4-D268FFFA283F}"/>
              </a:ext>
            </a:extLst>
          </p:cNvPr>
          <p:cNvSpPr>
            <a:spLocks noGrp="1"/>
          </p:cNvSpPr>
          <p:nvPr>
            <p:ph type="body" sz="quarter" idx="17"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14511037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68B27B-52F9-0A4C-B5EC-73E7E83B28B8}"/>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5" y="1680556"/>
            <a:ext cx="4571405" cy="3429000"/>
          </a:xfrm>
          <a:prstGeom prst="rect">
            <a:avLst/>
          </a:prstGeom>
        </p:spPr>
        <p:txBody>
          <a:bodyPr lIns="0" tIns="0" rIns="0" bIns="0"/>
          <a:lstStyle>
            <a:lvl1pPr marL="0" indent="0">
              <a:lnSpc>
                <a:spcPts val="4349"/>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4" name="Text Placeholder 10">
            <a:extLst>
              <a:ext uri="{FF2B5EF4-FFF2-40B4-BE49-F238E27FC236}">
                <a16:creationId xmlns:a16="http://schemas.microsoft.com/office/drawing/2014/main" id="{9068D02E-B69E-5440-BAFC-9B9624CFE9C2}"/>
              </a:ext>
            </a:extLst>
          </p:cNvPr>
          <p:cNvSpPr>
            <a:spLocks noGrp="1"/>
          </p:cNvSpPr>
          <p:nvPr>
            <p:ph type="body" sz="quarter" idx="15" hasCustomPrompt="1"/>
          </p:nvPr>
        </p:nvSpPr>
        <p:spPr>
          <a:xfrm>
            <a:off x="3710719" y="6461497"/>
            <a:ext cx="2285702"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5" name="Text Placeholder 10">
            <a:extLst>
              <a:ext uri="{FF2B5EF4-FFF2-40B4-BE49-F238E27FC236}">
                <a16:creationId xmlns:a16="http://schemas.microsoft.com/office/drawing/2014/main" id="{A94D7126-FF10-694C-9393-4F9FBC29D34C}"/>
              </a:ext>
            </a:extLst>
          </p:cNvPr>
          <p:cNvSpPr>
            <a:spLocks noGrp="1"/>
          </p:cNvSpPr>
          <p:nvPr>
            <p:ph type="body" sz="quarter" idx="14" hasCustomPrompt="1"/>
          </p:nvPr>
        </p:nvSpPr>
        <p:spPr>
          <a:xfrm>
            <a:off x="959994" y="5449351"/>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6" name="Text Placeholder 10">
            <a:extLst>
              <a:ext uri="{FF2B5EF4-FFF2-40B4-BE49-F238E27FC236}">
                <a16:creationId xmlns:a16="http://schemas.microsoft.com/office/drawing/2014/main" id="{57DDCBF1-D8C7-DD44-BF37-E042AF88F1A4}"/>
              </a:ext>
            </a:extLst>
          </p:cNvPr>
          <p:cNvSpPr>
            <a:spLocks noGrp="1"/>
          </p:cNvSpPr>
          <p:nvPr>
            <p:ph type="body" sz="quarter" idx="19" hasCustomPrompt="1"/>
          </p:nvPr>
        </p:nvSpPr>
        <p:spPr>
          <a:xfrm>
            <a:off x="959994" y="5236214"/>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12" name="Picture Placeholder 6">
            <a:extLst>
              <a:ext uri="{FF2B5EF4-FFF2-40B4-BE49-F238E27FC236}">
                <a16:creationId xmlns:a16="http://schemas.microsoft.com/office/drawing/2014/main" id="{1F376CAF-EDB9-974B-BF10-CA10C4442371}"/>
              </a:ext>
            </a:extLst>
          </p:cNvPr>
          <p:cNvSpPr>
            <a:spLocks noGrp="1"/>
          </p:cNvSpPr>
          <p:nvPr>
            <p:ph type="pic" sz="quarter" idx="17" hasCustomPrompt="1"/>
          </p:nvPr>
        </p:nvSpPr>
        <p:spPr>
          <a:xfrm flipH="1">
            <a:off x="6916734" y="0"/>
            <a:ext cx="5277932" cy="5388839"/>
          </a:xfrm>
          <a:custGeom>
            <a:avLst/>
            <a:gdLst>
              <a:gd name="connsiteX0" fmla="*/ 0 w 12810603"/>
              <a:gd name="connsiteY0" fmla="*/ 0 h 13714296"/>
              <a:gd name="connsiteX1" fmla="*/ 12810603 w 12810603"/>
              <a:gd name="connsiteY1" fmla="*/ 0 h 13714296"/>
              <a:gd name="connsiteX2" fmla="*/ 12810603 w 12810603"/>
              <a:gd name="connsiteY2" fmla="*/ 13714296 h 13714296"/>
              <a:gd name="connsiteX3" fmla="*/ 0 w 12810603"/>
              <a:gd name="connsiteY3" fmla="*/ 13714296 h 13714296"/>
              <a:gd name="connsiteX4" fmla="*/ 0 w 12810603"/>
              <a:gd name="connsiteY4" fmla="*/ 0 h 13714296"/>
              <a:gd name="connsiteX0" fmla="*/ 0 w 12810603"/>
              <a:gd name="connsiteY0" fmla="*/ 15151 h 13729447"/>
              <a:gd name="connsiteX1" fmla="*/ 9494970 w 12810603"/>
              <a:gd name="connsiteY1" fmla="*/ 0 h 13729447"/>
              <a:gd name="connsiteX2" fmla="*/ 12810603 w 12810603"/>
              <a:gd name="connsiteY2" fmla="*/ 15151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10603"/>
              <a:gd name="connsiteY0" fmla="*/ 15151 h 13729447"/>
              <a:gd name="connsiteX1" fmla="*/ 9494970 w 12810603"/>
              <a:gd name="connsiteY1" fmla="*/ 0 h 13729447"/>
              <a:gd name="connsiteX2" fmla="*/ 11358320 w 12810603"/>
              <a:gd name="connsiteY2" fmla="*/ 2085998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37497"/>
              <a:gd name="connsiteY0" fmla="*/ 15151 h 13729447"/>
              <a:gd name="connsiteX1" fmla="*/ 9494970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0 h 13714296"/>
              <a:gd name="connsiteX1" fmla="*/ 7061053 w 12837497"/>
              <a:gd name="connsiteY1" fmla="*/ 442049 h 13714296"/>
              <a:gd name="connsiteX2" fmla="*/ 12837497 w 12837497"/>
              <a:gd name="connsiteY2" fmla="*/ 3939988 h 13714296"/>
              <a:gd name="connsiteX3" fmla="*/ 12810603 w 12837497"/>
              <a:gd name="connsiteY3" fmla="*/ 13714296 h 13714296"/>
              <a:gd name="connsiteX4" fmla="*/ 0 w 12837497"/>
              <a:gd name="connsiteY4" fmla="*/ 13714296 h 13714296"/>
              <a:gd name="connsiteX5" fmla="*/ 0 w 12837497"/>
              <a:gd name="connsiteY5" fmla="*/ 0 h 13714296"/>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0 w 12837497"/>
              <a:gd name="connsiteY5" fmla="*/ 13729447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94129 w 12837497"/>
              <a:gd name="connsiteY5" fmla="*/ 8982635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578223 w 12837497"/>
              <a:gd name="connsiteY5" fmla="*/ 6615953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40341 w 12837497"/>
              <a:gd name="connsiteY5" fmla="*/ 8767482 h 13729448"/>
              <a:gd name="connsiteX6" fmla="*/ 0 w 12837497"/>
              <a:gd name="connsiteY6" fmla="*/ 15151 h 13729448"/>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5474300 w 12837497"/>
              <a:gd name="connsiteY4" fmla="*/ 13621871 h 13729447"/>
              <a:gd name="connsiteX5" fmla="*/ 40341 w 12837497"/>
              <a:gd name="connsiteY5" fmla="*/ 8767482 h 13729447"/>
              <a:gd name="connsiteX6" fmla="*/ 0 w 12837497"/>
              <a:gd name="connsiteY6"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5030547 w 12837497"/>
              <a:gd name="connsiteY4" fmla="*/ 13729448 h 13729448"/>
              <a:gd name="connsiteX5" fmla="*/ 40341 w 12837497"/>
              <a:gd name="connsiteY5" fmla="*/ 8767482 h 13729448"/>
              <a:gd name="connsiteX6" fmla="*/ 0 w 12837497"/>
              <a:gd name="connsiteY6" fmla="*/ 15151 h 13729448"/>
              <a:gd name="connsiteX0" fmla="*/ 134471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134471 w 12797156"/>
              <a:gd name="connsiteY6" fmla="*/ 42045 h 13729448"/>
              <a:gd name="connsiteX0" fmla="*/ 26895 w 12797156"/>
              <a:gd name="connsiteY0" fmla="*/ 15151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15151 h 13729448"/>
              <a:gd name="connsiteX0" fmla="*/ 228601 w 12797156"/>
              <a:gd name="connsiteY0" fmla="*/ 1704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28601 w 12797156"/>
              <a:gd name="connsiteY6" fmla="*/ 1704 h 13729448"/>
              <a:gd name="connsiteX0" fmla="*/ 26895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42045 h 13729448"/>
              <a:gd name="connsiteX0" fmla="*/ 26895 w 12797156"/>
              <a:gd name="connsiteY0" fmla="*/ 28598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28598 h 13729448"/>
              <a:gd name="connsiteX0" fmla="*/ 46918 w 12797156"/>
              <a:gd name="connsiteY0" fmla="*/ 15249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46918 w 12797156"/>
              <a:gd name="connsiteY6" fmla="*/ 15249 h 13729448"/>
              <a:gd name="connsiteX0" fmla="*/ 0 w 12750238"/>
              <a:gd name="connsiteY0" fmla="*/ 15249 h 13729448"/>
              <a:gd name="connsiteX1" fmla="*/ 8762253 w 12750238"/>
              <a:gd name="connsiteY1" fmla="*/ 0 h 13729448"/>
              <a:gd name="connsiteX2" fmla="*/ 12750238 w 12750238"/>
              <a:gd name="connsiteY2" fmla="*/ 3955139 h 13729448"/>
              <a:gd name="connsiteX3" fmla="*/ 12723344 w 12750238"/>
              <a:gd name="connsiteY3" fmla="*/ 13729447 h 13729448"/>
              <a:gd name="connsiteX4" fmla="*/ 4943288 w 12750238"/>
              <a:gd name="connsiteY4" fmla="*/ 13729448 h 13729448"/>
              <a:gd name="connsiteX5" fmla="*/ 13152 w 12750238"/>
              <a:gd name="connsiteY5" fmla="*/ 8770819 h 13729448"/>
              <a:gd name="connsiteX6" fmla="*/ 0 w 12750238"/>
              <a:gd name="connsiteY6" fmla="*/ 15249 h 13729448"/>
              <a:gd name="connsiteX0" fmla="*/ 3534 w 12753772"/>
              <a:gd name="connsiteY0" fmla="*/ 1524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3534 w 12753772"/>
              <a:gd name="connsiteY6" fmla="*/ 15249 h 13729448"/>
              <a:gd name="connsiteX0" fmla="*/ 0 w 12759763"/>
              <a:gd name="connsiteY0" fmla="*/ 12074 h 13729448"/>
              <a:gd name="connsiteX1" fmla="*/ 8771778 w 12759763"/>
              <a:gd name="connsiteY1" fmla="*/ 0 h 13729448"/>
              <a:gd name="connsiteX2" fmla="*/ 12759763 w 12759763"/>
              <a:gd name="connsiteY2" fmla="*/ 3955139 h 13729448"/>
              <a:gd name="connsiteX3" fmla="*/ 12732869 w 12759763"/>
              <a:gd name="connsiteY3" fmla="*/ 13729447 h 13729448"/>
              <a:gd name="connsiteX4" fmla="*/ 4952813 w 12759763"/>
              <a:gd name="connsiteY4" fmla="*/ 13729448 h 13729448"/>
              <a:gd name="connsiteX5" fmla="*/ 5991 w 12759763"/>
              <a:gd name="connsiteY5" fmla="*/ 8790842 h 13729448"/>
              <a:gd name="connsiteX6" fmla="*/ 0 w 12759763"/>
              <a:gd name="connsiteY6" fmla="*/ 12074 h 13729448"/>
              <a:gd name="connsiteX0" fmla="*/ 28934 w 12753772"/>
              <a:gd name="connsiteY0" fmla="*/ 889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28934 w 12753772"/>
              <a:gd name="connsiteY6" fmla="*/ 8899 h 13729448"/>
              <a:gd name="connsiteX0" fmla="*/ 2826 w 12756239"/>
              <a:gd name="connsiteY0" fmla="*/ 8899 h 13729448"/>
              <a:gd name="connsiteX1" fmla="*/ 8768254 w 12756239"/>
              <a:gd name="connsiteY1" fmla="*/ 0 h 13729448"/>
              <a:gd name="connsiteX2" fmla="*/ 12756239 w 12756239"/>
              <a:gd name="connsiteY2" fmla="*/ 3955139 h 13729448"/>
              <a:gd name="connsiteX3" fmla="*/ 12729345 w 12756239"/>
              <a:gd name="connsiteY3" fmla="*/ 13729447 h 13729448"/>
              <a:gd name="connsiteX4" fmla="*/ 4949289 w 12756239"/>
              <a:gd name="connsiteY4" fmla="*/ 13729448 h 13729448"/>
              <a:gd name="connsiteX5" fmla="*/ 2467 w 12756239"/>
              <a:gd name="connsiteY5" fmla="*/ 8790842 h 13729448"/>
              <a:gd name="connsiteX6" fmla="*/ 2826 w 12756239"/>
              <a:gd name="connsiteY6" fmla="*/ 8899 h 13729448"/>
              <a:gd name="connsiteX0" fmla="*/ 2826 w 12731257"/>
              <a:gd name="connsiteY0" fmla="*/ 8899 h 13729448"/>
              <a:gd name="connsiteX1" fmla="*/ 8768254 w 12731257"/>
              <a:gd name="connsiteY1" fmla="*/ 0 h 13729448"/>
              <a:gd name="connsiteX2" fmla="*/ 12721314 w 12731257"/>
              <a:gd name="connsiteY2" fmla="*/ 3948789 h 13729448"/>
              <a:gd name="connsiteX3" fmla="*/ 12729345 w 12731257"/>
              <a:gd name="connsiteY3" fmla="*/ 13729447 h 13729448"/>
              <a:gd name="connsiteX4" fmla="*/ 4949289 w 12731257"/>
              <a:gd name="connsiteY4" fmla="*/ 13729448 h 13729448"/>
              <a:gd name="connsiteX5" fmla="*/ 2467 w 12731257"/>
              <a:gd name="connsiteY5" fmla="*/ 8790842 h 13729448"/>
              <a:gd name="connsiteX6" fmla="*/ 2826 w 12731257"/>
              <a:gd name="connsiteY6" fmla="*/ 8899 h 13729448"/>
              <a:gd name="connsiteX0" fmla="*/ 2826 w 12730170"/>
              <a:gd name="connsiteY0" fmla="*/ 8899 h 13729448"/>
              <a:gd name="connsiteX1" fmla="*/ 8768254 w 12730170"/>
              <a:gd name="connsiteY1" fmla="*/ 0 h 13729448"/>
              <a:gd name="connsiteX2" fmla="*/ 12680039 w 12730170"/>
              <a:gd name="connsiteY2" fmla="*/ 4047214 h 13729448"/>
              <a:gd name="connsiteX3" fmla="*/ 12729345 w 12730170"/>
              <a:gd name="connsiteY3" fmla="*/ 13729447 h 13729448"/>
              <a:gd name="connsiteX4" fmla="*/ 4949289 w 12730170"/>
              <a:gd name="connsiteY4" fmla="*/ 13729448 h 13729448"/>
              <a:gd name="connsiteX5" fmla="*/ 2467 w 12730170"/>
              <a:gd name="connsiteY5" fmla="*/ 8790842 h 13729448"/>
              <a:gd name="connsiteX6" fmla="*/ 2826 w 12730170"/>
              <a:gd name="connsiteY6" fmla="*/ 8899 h 13729448"/>
              <a:gd name="connsiteX0" fmla="*/ 2826 w 12730933"/>
              <a:gd name="connsiteY0" fmla="*/ 8899 h 13729448"/>
              <a:gd name="connsiteX1" fmla="*/ 8768254 w 12730933"/>
              <a:gd name="connsiteY1" fmla="*/ 0 h 13729448"/>
              <a:gd name="connsiteX2" fmla="*/ 12714964 w 12730933"/>
              <a:gd name="connsiteY2" fmla="*/ 4005939 h 13729448"/>
              <a:gd name="connsiteX3" fmla="*/ 12729345 w 12730933"/>
              <a:gd name="connsiteY3" fmla="*/ 13729447 h 13729448"/>
              <a:gd name="connsiteX4" fmla="*/ 4949289 w 12730933"/>
              <a:gd name="connsiteY4" fmla="*/ 13729448 h 13729448"/>
              <a:gd name="connsiteX5" fmla="*/ 2467 w 12730933"/>
              <a:gd name="connsiteY5" fmla="*/ 8790842 h 13729448"/>
              <a:gd name="connsiteX6" fmla="*/ 2826 w 12730933"/>
              <a:gd name="connsiteY6" fmla="*/ 8899 h 13729448"/>
              <a:gd name="connsiteX0" fmla="*/ 2826 w 12730933"/>
              <a:gd name="connsiteY0" fmla="*/ 8899 h 13729448"/>
              <a:gd name="connsiteX1" fmla="*/ 8768254 w 12730933"/>
              <a:gd name="connsiteY1" fmla="*/ 0 h 13729448"/>
              <a:gd name="connsiteX2" fmla="*/ 12714964 w 12730933"/>
              <a:gd name="connsiteY2" fmla="*/ 4005939 h 13729448"/>
              <a:gd name="connsiteX3" fmla="*/ 12729345 w 12730933"/>
              <a:gd name="connsiteY3" fmla="*/ 13729447 h 13729448"/>
              <a:gd name="connsiteX4" fmla="*/ 3575454 w 12730933"/>
              <a:gd name="connsiteY4" fmla="*/ 13729448 h 13729448"/>
              <a:gd name="connsiteX5" fmla="*/ 2467 w 12730933"/>
              <a:gd name="connsiteY5" fmla="*/ 8790842 h 13729448"/>
              <a:gd name="connsiteX6" fmla="*/ 2826 w 12730933"/>
              <a:gd name="connsiteY6" fmla="*/ 8899 h 13729448"/>
              <a:gd name="connsiteX0" fmla="*/ 11177 w 12739284"/>
              <a:gd name="connsiteY0" fmla="*/ 8899 h 13729448"/>
              <a:gd name="connsiteX1" fmla="*/ 8776605 w 12739284"/>
              <a:gd name="connsiteY1" fmla="*/ 0 h 13729448"/>
              <a:gd name="connsiteX2" fmla="*/ 12723315 w 12739284"/>
              <a:gd name="connsiteY2" fmla="*/ 4005939 h 13729448"/>
              <a:gd name="connsiteX3" fmla="*/ 12737696 w 12739284"/>
              <a:gd name="connsiteY3" fmla="*/ 13729447 h 13729448"/>
              <a:gd name="connsiteX4" fmla="*/ 3583805 w 12739284"/>
              <a:gd name="connsiteY4" fmla="*/ 13729448 h 13729448"/>
              <a:gd name="connsiteX5" fmla="*/ 0 w 12739284"/>
              <a:gd name="connsiteY5" fmla="*/ 9967096 h 13729448"/>
              <a:gd name="connsiteX6" fmla="*/ 11177 w 12739284"/>
              <a:gd name="connsiteY6" fmla="*/ 8899 h 13729448"/>
              <a:gd name="connsiteX0" fmla="*/ 11177 w 12739284"/>
              <a:gd name="connsiteY0" fmla="*/ 8899 h 13729448"/>
              <a:gd name="connsiteX1" fmla="*/ 8776605 w 12739284"/>
              <a:gd name="connsiteY1" fmla="*/ 0 h 13729448"/>
              <a:gd name="connsiteX2" fmla="*/ 12723315 w 12739284"/>
              <a:gd name="connsiteY2" fmla="*/ 4005939 h 13729448"/>
              <a:gd name="connsiteX3" fmla="*/ 12737696 w 12739284"/>
              <a:gd name="connsiteY3" fmla="*/ 13729447 h 13729448"/>
              <a:gd name="connsiteX4" fmla="*/ 3583805 w 12739284"/>
              <a:gd name="connsiteY4" fmla="*/ 13729448 h 13729448"/>
              <a:gd name="connsiteX5" fmla="*/ 0 w 12739284"/>
              <a:gd name="connsiteY5" fmla="*/ 9967096 h 13729448"/>
              <a:gd name="connsiteX6" fmla="*/ 11177 w 12739284"/>
              <a:gd name="connsiteY6" fmla="*/ 8899 h 13729448"/>
              <a:gd name="connsiteX0" fmla="*/ 11177 w 12739284"/>
              <a:gd name="connsiteY0" fmla="*/ 8899 h 13729448"/>
              <a:gd name="connsiteX1" fmla="*/ 8776605 w 12739284"/>
              <a:gd name="connsiteY1" fmla="*/ 0 h 13729448"/>
              <a:gd name="connsiteX2" fmla="*/ 12723315 w 12739284"/>
              <a:gd name="connsiteY2" fmla="*/ 4005939 h 13729448"/>
              <a:gd name="connsiteX3" fmla="*/ 12737696 w 12739284"/>
              <a:gd name="connsiteY3" fmla="*/ 13729447 h 13729448"/>
              <a:gd name="connsiteX4" fmla="*/ 3583805 w 12739284"/>
              <a:gd name="connsiteY4" fmla="*/ 13729448 h 13729448"/>
              <a:gd name="connsiteX5" fmla="*/ 0 w 12739284"/>
              <a:gd name="connsiteY5" fmla="*/ 9967096 h 13729448"/>
              <a:gd name="connsiteX6" fmla="*/ 11177 w 12739284"/>
              <a:gd name="connsiteY6" fmla="*/ 8899 h 13729448"/>
              <a:gd name="connsiteX0" fmla="*/ 11177 w 12739284"/>
              <a:gd name="connsiteY0" fmla="*/ 8899 h 13729448"/>
              <a:gd name="connsiteX1" fmla="*/ 8776605 w 12739284"/>
              <a:gd name="connsiteY1" fmla="*/ 0 h 13729448"/>
              <a:gd name="connsiteX2" fmla="*/ 12723315 w 12739284"/>
              <a:gd name="connsiteY2" fmla="*/ 4005939 h 13729448"/>
              <a:gd name="connsiteX3" fmla="*/ 12737696 w 12739284"/>
              <a:gd name="connsiteY3" fmla="*/ 13729447 h 13729448"/>
              <a:gd name="connsiteX4" fmla="*/ 3583805 w 12739284"/>
              <a:gd name="connsiteY4" fmla="*/ 13729448 h 13729448"/>
              <a:gd name="connsiteX5" fmla="*/ 0 w 12739284"/>
              <a:gd name="connsiteY5" fmla="*/ 9967096 h 13729448"/>
              <a:gd name="connsiteX6" fmla="*/ 11177 w 12739284"/>
              <a:gd name="connsiteY6" fmla="*/ 8899 h 1372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9284" h="13729448">
                <a:moveTo>
                  <a:pt x="11177" y="8899"/>
                </a:moveTo>
                <a:lnTo>
                  <a:pt x="8776605" y="0"/>
                </a:lnTo>
                <a:lnTo>
                  <a:pt x="12723315" y="4005939"/>
                </a:lnTo>
                <a:cubicBezTo>
                  <a:pt x="12714350" y="7264042"/>
                  <a:pt x="12746661" y="10471344"/>
                  <a:pt x="12737696" y="13729447"/>
                </a:cubicBezTo>
                <a:lnTo>
                  <a:pt x="3583805" y="13729448"/>
                </a:lnTo>
                <a:cubicBezTo>
                  <a:pt x="1978133" y="12026147"/>
                  <a:pt x="1648940" y="11681818"/>
                  <a:pt x="0" y="9967096"/>
                </a:cubicBezTo>
                <a:cubicBezTo>
                  <a:pt x="9645" y="7039782"/>
                  <a:pt x="1532" y="2936213"/>
                  <a:pt x="11177" y="8899"/>
                </a:cubicBezTo>
                <a:close/>
              </a:path>
            </a:pathLst>
          </a:cu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3884883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32D7D05-6B08-1246-8BC3-1C37AC4B35D1}"/>
              </a:ext>
            </a:extLst>
          </p:cNvPr>
          <p:cNvPicPr>
            <a:picLocks noChangeAspect="1"/>
          </p:cNvPicPr>
          <p:nvPr userDrawn="1"/>
        </p:nvPicPr>
        <p:blipFill>
          <a:blip r:embed="rId2"/>
          <a:srcRect/>
          <a:stretch/>
        </p:blipFill>
        <p:spPr>
          <a:xfrm>
            <a:off x="0" y="0"/>
            <a:ext cx="12190413" cy="6858000"/>
          </a:xfrm>
          <a:prstGeom prst="rect">
            <a:avLst/>
          </a:prstGeom>
        </p:spPr>
      </p:pic>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7" name="Text Placeholder 12">
            <a:extLst>
              <a:ext uri="{FF2B5EF4-FFF2-40B4-BE49-F238E27FC236}">
                <a16:creationId xmlns:a16="http://schemas.microsoft.com/office/drawing/2014/main" id="{73201A9A-512B-3244-9168-AD35992945BC}"/>
              </a:ext>
            </a:extLst>
          </p:cNvPr>
          <p:cNvSpPr>
            <a:spLocks noGrp="1"/>
          </p:cNvSpPr>
          <p:nvPr>
            <p:ph type="body" sz="quarter" idx="18" hasCustomPrompt="1"/>
          </p:nvPr>
        </p:nvSpPr>
        <p:spPr>
          <a:xfrm>
            <a:off x="959996" y="1680556"/>
            <a:ext cx="6857107" cy="2208866"/>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8" name="Text Placeholder 10">
            <a:extLst>
              <a:ext uri="{FF2B5EF4-FFF2-40B4-BE49-F238E27FC236}">
                <a16:creationId xmlns:a16="http://schemas.microsoft.com/office/drawing/2014/main" id="{0839DA48-718D-4749-B951-5A883A9433FC}"/>
              </a:ext>
            </a:extLst>
          </p:cNvPr>
          <p:cNvSpPr>
            <a:spLocks noGrp="1"/>
          </p:cNvSpPr>
          <p:nvPr>
            <p:ph type="body" sz="quarter" idx="14" hasCustomPrompt="1"/>
          </p:nvPr>
        </p:nvSpPr>
        <p:spPr>
          <a:xfrm>
            <a:off x="959995" y="4195764"/>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9" name="Text Placeholder 10">
            <a:extLst>
              <a:ext uri="{FF2B5EF4-FFF2-40B4-BE49-F238E27FC236}">
                <a16:creationId xmlns:a16="http://schemas.microsoft.com/office/drawing/2014/main" id="{9FA28B00-550B-EB4E-A4A2-F4D68083C927}"/>
              </a:ext>
            </a:extLst>
          </p:cNvPr>
          <p:cNvSpPr>
            <a:spLocks noGrp="1"/>
          </p:cNvSpPr>
          <p:nvPr>
            <p:ph type="body" sz="quarter" idx="19" hasCustomPrompt="1"/>
          </p:nvPr>
        </p:nvSpPr>
        <p:spPr>
          <a:xfrm>
            <a:off x="959995" y="3982627"/>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12222295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Column_Icon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31E4674-FA43-4446-814D-054FC232557D}"/>
              </a:ext>
            </a:extLst>
          </p:cNvPr>
          <p:cNvPicPr>
            <a:picLocks noChangeAspect="1"/>
          </p:cNvPicPr>
          <p:nvPr userDrawn="1"/>
        </p:nvPicPr>
        <p:blipFill>
          <a:blip r:embed="rId2"/>
          <a:stretch>
            <a:fillRect/>
          </a:stretch>
        </p:blipFill>
        <p:spPr>
          <a:xfrm rot="10800000">
            <a:off x="-2" y="0"/>
            <a:ext cx="12190414" cy="6858000"/>
          </a:xfrm>
          <a:prstGeom prst="rect">
            <a:avLst/>
          </a:prstGeom>
        </p:spPr>
      </p:pic>
      <p:pic>
        <p:nvPicPr>
          <p:cNvPr id="6" name="Picture 5">
            <a:extLst>
              <a:ext uri="{FF2B5EF4-FFF2-40B4-BE49-F238E27FC236}">
                <a16:creationId xmlns:a16="http://schemas.microsoft.com/office/drawing/2014/main" id="{35576FAA-1F62-A947-8A84-14D40E23C425}"/>
              </a:ext>
            </a:extLst>
          </p:cNvPr>
          <p:cNvPicPr>
            <a:picLocks noChangeAspect="1"/>
          </p:cNvPicPr>
          <p:nvPr userDrawn="1"/>
        </p:nvPicPr>
        <p:blipFill>
          <a:blip r:embed="rId3"/>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8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a:t>
            </a:fld>
            <a:endParaRPr kumimoji="0" lang="en-US" sz="8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sp>
        <p:nvSpPr>
          <p:cNvPr id="21" name="Text Placeholder 10">
            <a:extLst>
              <a:ext uri="{FF2B5EF4-FFF2-40B4-BE49-F238E27FC236}">
                <a16:creationId xmlns:a16="http://schemas.microsoft.com/office/drawing/2014/main" id="{E27013A3-8175-1D4A-952D-D69BED2AD808}"/>
              </a:ext>
            </a:extLst>
          </p:cNvPr>
          <p:cNvSpPr>
            <a:spLocks noGrp="1"/>
          </p:cNvSpPr>
          <p:nvPr>
            <p:ph type="body" sz="quarter" idx="23" hasCustomPrompt="1"/>
          </p:nvPr>
        </p:nvSpPr>
        <p:spPr>
          <a:xfrm>
            <a:off x="68571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22" name="Text Placeholder 10">
            <a:extLst>
              <a:ext uri="{FF2B5EF4-FFF2-40B4-BE49-F238E27FC236}">
                <a16:creationId xmlns:a16="http://schemas.microsoft.com/office/drawing/2014/main" id="{E5D1E69F-4CD1-D145-BE12-14F13AD9694C}"/>
              </a:ext>
            </a:extLst>
          </p:cNvPr>
          <p:cNvSpPr>
            <a:spLocks noGrp="1"/>
          </p:cNvSpPr>
          <p:nvPr>
            <p:ph type="body" sz="quarter" idx="24" hasCustomPrompt="1"/>
          </p:nvPr>
        </p:nvSpPr>
        <p:spPr>
          <a:xfrm>
            <a:off x="68571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3" name="Text Placeholder 10">
            <a:extLst>
              <a:ext uri="{FF2B5EF4-FFF2-40B4-BE49-F238E27FC236}">
                <a16:creationId xmlns:a16="http://schemas.microsoft.com/office/drawing/2014/main" id="{93B4DEF0-CC8C-1141-BB42-3658F1461FDC}"/>
              </a:ext>
            </a:extLst>
          </p:cNvPr>
          <p:cNvSpPr>
            <a:spLocks noGrp="1"/>
          </p:cNvSpPr>
          <p:nvPr>
            <p:ph type="body" sz="quarter" idx="15" hasCustomPrompt="1"/>
          </p:nvPr>
        </p:nvSpPr>
        <p:spPr>
          <a:xfrm>
            <a:off x="452569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24" name="Text Placeholder 10">
            <a:extLst>
              <a:ext uri="{FF2B5EF4-FFF2-40B4-BE49-F238E27FC236}">
                <a16:creationId xmlns:a16="http://schemas.microsoft.com/office/drawing/2014/main" id="{2A4AA230-1018-2A4E-866B-ABC157E7D7C3}"/>
              </a:ext>
            </a:extLst>
          </p:cNvPr>
          <p:cNvSpPr>
            <a:spLocks noGrp="1"/>
          </p:cNvSpPr>
          <p:nvPr>
            <p:ph type="body" sz="quarter" idx="16" hasCustomPrompt="1"/>
          </p:nvPr>
        </p:nvSpPr>
        <p:spPr>
          <a:xfrm>
            <a:off x="452569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a:t>
            </a:r>
          </a:p>
        </p:txBody>
      </p:sp>
      <p:sp>
        <p:nvSpPr>
          <p:cNvPr id="25" name="Text Placeholder 10">
            <a:extLst>
              <a:ext uri="{FF2B5EF4-FFF2-40B4-BE49-F238E27FC236}">
                <a16:creationId xmlns:a16="http://schemas.microsoft.com/office/drawing/2014/main" id="{64BC64BE-9E68-9F4C-AFA7-CF35ADD03FCD}"/>
              </a:ext>
            </a:extLst>
          </p:cNvPr>
          <p:cNvSpPr>
            <a:spLocks noGrp="1"/>
          </p:cNvSpPr>
          <p:nvPr>
            <p:ph type="body" sz="quarter" idx="17" hasCustomPrompt="1"/>
          </p:nvPr>
        </p:nvSpPr>
        <p:spPr>
          <a:xfrm>
            <a:off x="836567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28" name="Text Placeholder 10">
            <a:extLst>
              <a:ext uri="{FF2B5EF4-FFF2-40B4-BE49-F238E27FC236}">
                <a16:creationId xmlns:a16="http://schemas.microsoft.com/office/drawing/2014/main" id="{94F781F0-1BF4-9846-997A-ABF7F6072F13}"/>
              </a:ext>
            </a:extLst>
          </p:cNvPr>
          <p:cNvSpPr>
            <a:spLocks noGrp="1"/>
          </p:cNvSpPr>
          <p:nvPr>
            <p:ph type="body" sz="quarter" idx="18" hasCustomPrompt="1"/>
          </p:nvPr>
        </p:nvSpPr>
        <p:spPr>
          <a:xfrm>
            <a:off x="8365670" y="3733325"/>
            <a:ext cx="3199983" cy="22860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a:t>
            </a:r>
          </a:p>
        </p:txBody>
      </p:sp>
      <p:sp>
        <p:nvSpPr>
          <p:cNvPr id="29" name="Picture Placeholder 6">
            <a:extLst>
              <a:ext uri="{FF2B5EF4-FFF2-40B4-BE49-F238E27FC236}">
                <a16:creationId xmlns:a16="http://schemas.microsoft.com/office/drawing/2014/main" id="{E04DE104-8EB0-AA49-8660-C4E8BE9EF813}"/>
              </a:ext>
            </a:extLst>
          </p:cNvPr>
          <p:cNvSpPr>
            <a:spLocks noGrp="1"/>
          </p:cNvSpPr>
          <p:nvPr>
            <p:ph type="pic" sz="quarter" idx="25" hasCustomPrompt="1"/>
          </p:nvPr>
        </p:nvSpPr>
        <p:spPr>
          <a:xfrm>
            <a:off x="68571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0" name="Picture Placeholder 6">
            <a:extLst>
              <a:ext uri="{FF2B5EF4-FFF2-40B4-BE49-F238E27FC236}">
                <a16:creationId xmlns:a16="http://schemas.microsoft.com/office/drawing/2014/main" id="{7FDE684D-1DEA-4D44-A529-E058276598FC}"/>
              </a:ext>
            </a:extLst>
          </p:cNvPr>
          <p:cNvSpPr>
            <a:spLocks noGrp="1"/>
          </p:cNvSpPr>
          <p:nvPr>
            <p:ph type="pic" sz="quarter" idx="20" hasCustomPrompt="1"/>
          </p:nvPr>
        </p:nvSpPr>
        <p:spPr>
          <a:xfrm>
            <a:off x="452569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1" name="Picture Placeholder 6">
            <a:extLst>
              <a:ext uri="{FF2B5EF4-FFF2-40B4-BE49-F238E27FC236}">
                <a16:creationId xmlns:a16="http://schemas.microsoft.com/office/drawing/2014/main" id="{D07034DC-35DE-3443-8269-22F710B71BD7}"/>
              </a:ext>
            </a:extLst>
          </p:cNvPr>
          <p:cNvSpPr>
            <a:spLocks noGrp="1"/>
          </p:cNvSpPr>
          <p:nvPr>
            <p:ph type="pic" sz="quarter" idx="21" hasCustomPrompt="1"/>
          </p:nvPr>
        </p:nvSpPr>
        <p:spPr>
          <a:xfrm>
            <a:off x="836567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Tree>
    <p:extLst>
      <p:ext uri="{BB962C8B-B14F-4D97-AF65-F5344CB8AC3E}">
        <p14:creationId xmlns:p14="http://schemas.microsoft.com/office/powerpoint/2010/main" val="28479746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441A8B-FA2C-9441-B506-25CBAA562BD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582D2058-405E-504A-B1F8-44C13E442123}"/>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8" name="Text Placeholder 10">
            <a:extLst>
              <a:ext uri="{FF2B5EF4-FFF2-40B4-BE49-F238E27FC236}">
                <a16:creationId xmlns:a16="http://schemas.microsoft.com/office/drawing/2014/main" id="{1B199B05-F6AD-8A4A-95C2-BE15D64CDFFE}"/>
              </a:ext>
            </a:extLst>
          </p:cNvPr>
          <p:cNvSpPr>
            <a:spLocks noGrp="1"/>
          </p:cNvSpPr>
          <p:nvPr>
            <p:ph type="body" sz="quarter" idx="15" hasCustomPrompt="1"/>
          </p:nvPr>
        </p:nvSpPr>
        <p:spPr>
          <a:xfrm>
            <a:off x="457140" y="1713071"/>
            <a:ext cx="3108555" cy="4273392"/>
          </a:xfrm>
          <a:prstGeom prst="rect">
            <a:avLst/>
          </a:prstGeom>
        </p:spPr>
        <p:txBody>
          <a:bodyPr lIns="0" tIns="0" rIns="0" bIns="0"/>
          <a:lstStyle>
            <a:lvl1pPr marL="274265" indent="-274265">
              <a:lnSpc>
                <a:spcPct val="100000"/>
              </a:lnSpc>
              <a:spcBef>
                <a:spcPts val="0"/>
              </a:spcBef>
              <a:spcAft>
                <a:spcPts val="400"/>
              </a:spcAft>
              <a:buSzPct val="70000"/>
              <a:buFontTx/>
              <a:buBlip>
                <a:blip r:embed="rId3">
                  <a:extLst>
                    <a:ext uri="{96DAC541-7B7A-43D3-8B79-37D633B846F1}">
                      <asvg:svgBlip xmlns:asvg="http://schemas.microsoft.com/office/drawing/2016/SVG/main" r:embed="rId4"/>
                    </a:ext>
                  </a:extLst>
                </a:blip>
              </a:buBlip>
              <a:defRPr sz="14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err="1"/>
              <a:t>Elit</a:t>
            </a:r>
            <a:r>
              <a:rPr lang="en-US" dirty="0"/>
              <a:t> sed </a:t>
            </a:r>
          </a:p>
          <a:p>
            <a:pPr lvl="0"/>
            <a:r>
              <a:rPr lang="en-US" dirty="0"/>
              <a:t>Diam </a:t>
            </a:r>
            <a:r>
              <a:rPr lang="en-US" dirty="0" err="1"/>
              <a:t>nonummy</a:t>
            </a:r>
            <a:r>
              <a:rPr lang="en-US" dirty="0"/>
              <a:t> </a:t>
            </a:r>
            <a:r>
              <a:rPr lang="en-US" dirty="0" err="1"/>
              <a:t>nibh</a:t>
            </a:r>
            <a:r>
              <a:rPr lang="en-US" dirty="0"/>
              <a:t> </a:t>
            </a:r>
          </a:p>
          <a:p>
            <a:pPr lvl="0"/>
            <a:r>
              <a:rPr lang="en-US" dirty="0" err="1"/>
              <a:t>Euismod</a:t>
            </a:r>
            <a:r>
              <a:rPr lang="en-US" dirty="0"/>
              <a:t> </a:t>
            </a:r>
            <a:r>
              <a:rPr lang="en-US" dirty="0" err="1"/>
              <a:t>tincidunt</a:t>
            </a:r>
            <a:r>
              <a:rPr lang="en-US" dirty="0"/>
              <a:t> </a:t>
            </a:r>
          </a:p>
          <a:p>
            <a:pPr lvl="0"/>
            <a:r>
              <a:rPr lang="en-US" dirty="0"/>
              <a:t>Ut </a:t>
            </a:r>
            <a:r>
              <a:rPr lang="en-US" dirty="0" err="1"/>
              <a:t>laoreet</a:t>
            </a:r>
            <a:r>
              <a:rPr lang="en-US" dirty="0"/>
              <a:t> </a:t>
            </a:r>
          </a:p>
          <a:p>
            <a:pPr lvl="0"/>
            <a:r>
              <a:rPr lang="en-US" dirty="0"/>
              <a:t>Dolore magna </a:t>
            </a:r>
          </a:p>
          <a:p>
            <a:pPr lvl="0"/>
            <a:r>
              <a:rPr lang="en-US" dirty="0" err="1"/>
              <a:t>Aliquam</a:t>
            </a:r>
            <a:r>
              <a:rPr lang="en-US" dirty="0"/>
              <a:t> </a:t>
            </a:r>
            <a:r>
              <a:rPr lang="en-US" dirty="0" err="1"/>
              <a:t>erat</a:t>
            </a:r>
            <a:r>
              <a:rPr lang="en-US" dirty="0"/>
              <a:t> </a:t>
            </a:r>
          </a:p>
          <a:p>
            <a:pPr lvl="0"/>
            <a:r>
              <a:rPr lang="en-US" dirty="0"/>
              <a:t>Ut </a:t>
            </a:r>
            <a:r>
              <a:rPr lang="en-US" dirty="0" err="1"/>
              <a:t>wisi</a:t>
            </a:r>
            <a:r>
              <a:rPr lang="en-US" dirty="0"/>
              <a:t> </a:t>
            </a:r>
            <a:r>
              <a:rPr lang="en-US" dirty="0" err="1"/>
              <a:t>enim</a:t>
            </a:r>
            <a:r>
              <a:rPr lang="en-US" dirty="0"/>
              <a:t> ad minim</a:t>
            </a:r>
          </a:p>
        </p:txBody>
      </p:sp>
      <p:sp>
        <p:nvSpPr>
          <p:cNvPr id="10" name="Title 1">
            <a:extLst>
              <a:ext uri="{FF2B5EF4-FFF2-40B4-BE49-F238E27FC236}">
                <a16:creationId xmlns:a16="http://schemas.microsoft.com/office/drawing/2014/main" id="{73577E55-6338-C443-9BDA-B66CEA4B2DCA}"/>
              </a:ext>
            </a:extLst>
          </p:cNvPr>
          <p:cNvSpPr>
            <a:spLocks noGrp="1"/>
          </p:cNvSpPr>
          <p:nvPr>
            <p:ph type="title" hasCustomPrompt="1"/>
          </p:nvPr>
        </p:nvSpPr>
        <p:spPr>
          <a:xfrm>
            <a:off x="457140" y="800100"/>
            <a:ext cx="5942826" cy="457200"/>
          </a:xfrm>
          <a:prstGeom prst="rect">
            <a:avLst/>
          </a:prstGeom>
        </p:spPr>
        <p:txBody>
          <a:bodyPr lIns="0" tIns="0" rIns="0" bIns="0"/>
          <a:lstStyle>
            <a:lvl1pPr>
              <a:lnSpc>
                <a:spcPct val="100000"/>
              </a:lnSpc>
              <a:defRPr sz="2500"/>
            </a:lvl1pPr>
          </a:lstStyle>
          <a:p>
            <a:r>
              <a:rPr lang="en-US" dirty="0"/>
              <a:t>Contents</a:t>
            </a:r>
          </a:p>
        </p:txBody>
      </p:sp>
    </p:spTree>
    <p:extLst>
      <p:ext uri="{BB962C8B-B14F-4D97-AF65-F5344CB8AC3E}">
        <p14:creationId xmlns:p14="http://schemas.microsoft.com/office/powerpoint/2010/main" val="2512038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C6EBDF-65A5-2E44-B95D-DEB03C3BF53A}"/>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 name="Title 1">
            <a:extLst>
              <a:ext uri="{FF2B5EF4-FFF2-40B4-BE49-F238E27FC236}">
                <a16:creationId xmlns:a16="http://schemas.microsoft.com/office/drawing/2014/main" id="{CFAC3A38-DF4A-E04D-8259-B1C89E852DE7}"/>
              </a:ext>
            </a:extLst>
          </p:cNvPr>
          <p:cNvSpPr>
            <a:spLocks noGrp="1"/>
          </p:cNvSpPr>
          <p:nvPr>
            <p:ph type="title" hasCustomPrompt="1"/>
          </p:nvPr>
        </p:nvSpPr>
        <p:spPr>
          <a:xfrm>
            <a:off x="467833" y="2739542"/>
            <a:ext cx="7314248" cy="1371600"/>
          </a:xfrm>
          <a:prstGeom prst="rect">
            <a:avLst/>
          </a:prstGeom>
        </p:spPr>
        <p:txBody>
          <a:bodyPr lIns="0" tIns="0" rIns="0" bIns="0"/>
          <a:lstStyle>
            <a:lvl1pPr>
              <a:lnSpc>
                <a:spcPct val="100000"/>
              </a:lnSpc>
              <a:defRPr sz="4449"/>
            </a:lvl1pPr>
          </a:lstStyle>
          <a:p>
            <a:pPr lvl="0"/>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2732721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_8">
    <p:bg>
      <p:bgPr>
        <a:solidFill>
          <a:srgbClr val="E9FAF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E0DEF5-F6C0-D246-8DA2-91902D38D4C7}"/>
              </a:ext>
            </a:extLst>
          </p:cNvPr>
          <p:cNvPicPr>
            <a:picLocks noChangeAspect="1"/>
          </p:cNvPicPr>
          <p:nvPr userDrawn="1"/>
        </p:nvPicPr>
        <p:blipFill>
          <a:blip r:embed="rId2"/>
          <a:srcRect/>
          <a:stretch/>
        </p:blipFill>
        <p:spPr>
          <a:xfrm>
            <a:off x="793" y="0"/>
            <a:ext cx="12190413" cy="6858000"/>
          </a:xfrm>
          <a:prstGeom prst="rect">
            <a:avLst/>
          </a:prstGeom>
        </p:spPr>
      </p:pic>
      <p:sp>
        <p:nvSpPr>
          <p:cNvPr id="10" name="Picture Placeholder 6">
            <a:extLst>
              <a:ext uri="{FF2B5EF4-FFF2-40B4-BE49-F238E27FC236}">
                <a16:creationId xmlns:a16="http://schemas.microsoft.com/office/drawing/2014/main" id="{7CE80437-E26B-AF44-BD09-7C351131A8AB}"/>
              </a:ext>
            </a:extLst>
          </p:cNvPr>
          <p:cNvSpPr>
            <a:spLocks noGrp="1"/>
          </p:cNvSpPr>
          <p:nvPr>
            <p:ph type="pic" sz="quarter" idx="17" hasCustomPrompt="1"/>
          </p:nvPr>
        </p:nvSpPr>
        <p:spPr>
          <a:xfrm>
            <a:off x="457140" y="91440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1" y="6212312"/>
            <a:ext cx="2285702" cy="228600"/>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1" y="5631874"/>
            <a:ext cx="8261775" cy="502920"/>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sp>
        <p:nvSpPr>
          <p:cNvPr id="11" name="Text Placeholder 10">
            <a:extLst>
              <a:ext uri="{FF2B5EF4-FFF2-40B4-BE49-F238E27FC236}">
                <a16:creationId xmlns:a16="http://schemas.microsoft.com/office/drawing/2014/main" id="{8D36BB72-FD43-7341-A5AA-F67541F9BC52}"/>
              </a:ext>
            </a:extLst>
          </p:cNvPr>
          <p:cNvSpPr>
            <a:spLocks noGrp="1"/>
          </p:cNvSpPr>
          <p:nvPr>
            <p:ph type="body" sz="quarter" idx="19" hasCustomPrompt="1"/>
          </p:nvPr>
        </p:nvSpPr>
        <p:spPr>
          <a:xfrm>
            <a:off x="2867517" y="6212312"/>
            <a:ext cx="2285702" cy="228600"/>
          </a:xfrm>
          <a:prstGeom prst="rect">
            <a:avLst/>
          </a:prstGeom>
        </p:spPr>
        <p:txBody>
          <a:bodyPr lIns="0" tIns="0" rIns="0" bIns="0"/>
          <a:lstStyle>
            <a:lvl1pPr marL="0" indent="0">
              <a:lnSpc>
                <a:spcPct val="100000"/>
              </a:lnSpc>
              <a:spcBef>
                <a:spcPts val="0"/>
              </a:spcBef>
              <a:buNone/>
              <a:defRPr sz="1400" b="0" i="0">
                <a:latin typeface="GT Walsheim Regular" panose="02000503030000020003" pitchFamily="2" charset="77"/>
              </a:defRPr>
            </a:lvl1pPr>
            <a:lvl2pPr>
              <a:buNone/>
              <a:defRPr/>
            </a:lvl2pPr>
            <a:lvl3pPr>
              <a:buNone/>
              <a:defRPr/>
            </a:lvl3pPr>
            <a:lvl4pPr>
              <a:buNone/>
              <a:defRPr/>
            </a:lvl4pPr>
            <a:lvl5pPr>
              <a:buNone/>
              <a:defRPr/>
            </a:lvl5pPr>
          </a:lstStyle>
          <a:p>
            <a:pPr lvl="0"/>
            <a:r>
              <a:rPr lang="en-US" dirty="0"/>
              <a:t>09/00/2020</a:t>
            </a:r>
          </a:p>
        </p:txBody>
      </p:sp>
      <p:pic>
        <p:nvPicPr>
          <p:cNvPr id="9" name="Picture 8">
            <a:extLst>
              <a:ext uri="{FF2B5EF4-FFF2-40B4-BE49-F238E27FC236}">
                <a16:creationId xmlns:a16="http://schemas.microsoft.com/office/drawing/2014/main" id="{BC6902B1-7801-446D-82E5-C57F63CAF308}"/>
              </a:ext>
            </a:extLst>
          </p:cNvPr>
          <p:cNvPicPr>
            <a:picLocks noChangeAspect="1"/>
          </p:cNvPicPr>
          <p:nvPr userDrawn="1"/>
        </p:nvPicPr>
        <p:blipFill>
          <a:blip r:embed="rId3"/>
          <a:stretch>
            <a:fillRect/>
          </a:stretch>
        </p:blipFill>
        <p:spPr>
          <a:xfrm>
            <a:off x="274284" y="203301"/>
            <a:ext cx="1737134" cy="566251"/>
          </a:xfrm>
          <a:prstGeom prst="rect">
            <a:avLst/>
          </a:prstGeom>
        </p:spPr>
      </p:pic>
    </p:spTree>
    <p:extLst>
      <p:ext uri="{BB962C8B-B14F-4D97-AF65-F5344CB8AC3E}">
        <p14:creationId xmlns:p14="http://schemas.microsoft.com/office/powerpoint/2010/main" val="27036102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2D2058-405E-504A-B1F8-44C13E442123}"/>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10" name="Title 1">
            <a:extLst>
              <a:ext uri="{FF2B5EF4-FFF2-40B4-BE49-F238E27FC236}">
                <a16:creationId xmlns:a16="http://schemas.microsoft.com/office/drawing/2014/main" id="{73577E55-6338-C443-9BDA-B66CEA4B2DCA}"/>
              </a:ext>
            </a:extLst>
          </p:cNvPr>
          <p:cNvSpPr>
            <a:spLocks noGrp="1"/>
          </p:cNvSpPr>
          <p:nvPr>
            <p:ph type="title" hasCustomPrompt="1"/>
          </p:nvPr>
        </p:nvSpPr>
        <p:spPr>
          <a:xfrm>
            <a:off x="922592" y="218209"/>
            <a:ext cx="5942826" cy="457200"/>
          </a:xfrm>
          <a:prstGeom prst="rect">
            <a:avLst/>
          </a:prstGeom>
        </p:spPr>
        <p:txBody>
          <a:bodyPr lIns="0" tIns="0" rIns="0" bIns="0"/>
          <a:lstStyle>
            <a:lvl1pPr>
              <a:lnSpc>
                <a:spcPct val="100000"/>
              </a:lnSpc>
              <a:defRPr sz="2500"/>
            </a:lvl1pPr>
          </a:lstStyle>
          <a:p>
            <a:r>
              <a:rPr lang="en-US" dirty="0"/>
              <a:t>Contents</a:t>
            </a:r>
          </a:p>
        </p:txBody>
      </p:sp>
      <p:sp>
        <p:nvSpPr>
          <p:cNvPr id="6" name="Text Placeholder 10">
            <a:extLst>
              <a:ext uri="{FF2B5EF4-FFF2-40B4-BE49-F238E27FC236}">
                <a16:creationId xmlns:a16="http://schemas.microsoft.com/office/drawing/2014/main" id="{95E30D5F-DFDD-4780-9054-10DA228D2478}"/>
              </a:ext>
            </a:extLst>
          </p:cNvPr>
          <p:cNvSpPr>
            <a:spLocks noGrp="1"/>
          </p:cNvSpPr>
          <p:nvPr>
            <p:ph type="body" sz="quarter" idx="15" hasCustomPrompt="1"/>
          </p:nvPr>
        </p:nvSpPr>
        <p:spPr>
          <a:xfrm>
            <a:off x="8386450" y="1363937"/>
            <a:ext cx="3108555" cy="4273392"/>
          </a:xfrm>
          <a:prstGeom prst="rect">
            <a:avLst/>
          </a:prstGeom>
        </p:spPr>
        <p:txBody>
          <a:bodyPr lIns="0" tIns="0" rIns="0" bIns="0"/>
          <a:lstStyle>
            <a:lvl1pPr marL="274265" indent="-274265">
              <a:lnSpc>
                <a:spcPct val="100000"/>
              </a:lnSpc>
              <a:spcBef>
                <a:spcPts val="0"/>
              </a:spcBef>
              <a:spcAft>
                <a:spcPts val="400"/>
              </a:spcAft>
              <a:buSzPct val="70000"/>
              <a:buFontTx/>
              <a:buBlip>
                <a:blip r:embed="rId2">
                  <a:extLst>
                    <a:ext uri="{96DAC541-7B7A-43D3-8B79-37D633B846F1}">
                      <asvg:svgBlip xmlns:asvg="http://schemas.microsoft.com/office/drawing/2016/SVG/main" r:embed="rId3"/>
                    </a:ext>
                  </a:extLst>
                </a:blip>
              </a:buBlip>
              <a:defRPr sz="14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err="1"/>
              <a:t>Elit</a:t>
            </a:r>
            <a:r>
              <a:rPr lang="en-US" dirty="0"/>
              <a:t> sed </a:t>
            </a:r>
          </a:p>
          <a:p>
            <a:pPr lvl="0"/>
            <a:r>
              <a:rPr lang="en-US" dirty="0"/>
              <a:t>Diam </a:t>
            </a:r>
            <a:r>
              <a:rPr lang="en-US" dirty="0" err="1"/>
              <a:t>nonummy</a:t>
            </a:r>
            <a:r>
              <a:rPr lang="en-US" dirty="0"/>
              <a:t> </a:t>
            </a:r>
            <a:r>
              <a:rPr lang="en-US" dirty="0" err="1"/>
              <a:t>nibh</a:t>
            </a:r>
            <a:r>
              <a:rPr lang="en-US" dirty="0"/>
              <a:t> </a:t>
            </a:r>
          </a:p>
          <a:p>
            <a:pPr lvl="0"/>
            <a:r>
              <a:rPr lang="en-US" dirty="0" err="1"/>
              <a:t>Euismod</a:t>
            </a:r>
            <a:r>
              <a:rPr lang="en-US" dirty="0"/>
              <a:t> </a:t>
            </a:r>
            <a:r>
              <a:rPr lang="en-US" dirty="0" err="1"/>
              <a:t>tincidunt</a:t>
            </a:r>
            <a:r>
              <a:rPr lang="en-US" dirty="0"/>
              <a:t> </a:t>
            </a:r>
          </a:p>
          <a:p>
            <a:pPr lvl="0"/>
            <a:r>
              <a:rPr lang="en-US" dirty="0"/>
              <a:t>Ut </a:t>
            </a:r>
            <a:r>
              <a:rPr lang="en-US" dirty="0" err="1"/>
              <a:t>laoreet</a:t>
            </a:r>
            <a:r>
              <a:rPr lang="en-US" dirty="0"/>
              <a:t> </a:t>
            </a:r>
          </a:p>
          <a:p>
            <a:pPr lvl="0"/>
            <a:r>
              <a:rPr lang="en-US" dirty="0"/>
              <a:t>Dolore magna </a:t>
            </a:r>
          </a:p>
          <a:p>
            <a:pPr lvl="0"/>
            <a:r>
              <a:rPr lang="en-US" dirty="0" err="1"/>
              <a:t>Aliquam</a:t>
            </a:r>
            <a:r>
              <a:rPr lang="en-US" dirty="0"/>
              <a:t> </a:t>
            </a:r>
            <a:r>
              <a:rPr lang="en-US" dirty="0" err="1"/>
              <a:t>erat</a:t>
            </a:r>
            <a:r>
              <a:rPr lang="en-US" dirty="0"/>
              <a:t> </a:t>
            </a:r>
          </a:p>
          <a:p>
            <a:pPr lvl="0"/>
            <a:r>
              <a:rPr lang="en-US" dirty="0"/>
              <a:t>Ut </a:t>
            </a:r>
            <a:r>
              <a:rPr lang="en-US" dirty="0" err="1"/>
              <a:t>wisi</a:t>
            </a:r>
            <a:r>
              <a:rPr lang="en-US" dirty="0"/>
              <a:t> </a:t>
            </a:r>
            <a:r>
              <a:rPr lang="en-US" dirty="0" err="1"/>
              <a:t>enim</a:t>
            </a:r>
            <a:r>
              <a:rPr lang="en-US" dirty="0"/>
              <a:t> ad minim</a:t>
            </a:r>
          </a:p>
        </p:txBody>
      </p:sp>
    </p:spTree>
    <p:extLst>
      <p:ext uri="{BB962C8B-B14F-4D97-AF65-F5344CB8AC3E}">
        <p14:creationId xmlns:p14="http://schemas.microsoft.com/office/powerpoint/2010/main" val="38880552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441A8B-FA2C-9441-B506-25CBAA562BD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582D2058-405E-504A-B1F8-44C13E442123}"/>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8" name="Text Placeholder 10">
            <a:extLst>
              <a:ext uri="{FF2B5EF4-FFF2-40B4-BE49-F238E27FC236}">
                <a16:creationId xmlns:a16="http://schemas.microsoft.com/office/drawing/2014/main" id="{1B199B05-F6AD-8A4A-95C2-BE15D64CDFFE}"/>
              </a:ext>
            </a:extLst>
          </p:cNvPr>
          <p:cNvSpPr>
            <a:spLocks noGrp="1"/>
          </p:cNvSpPr>
          <p:nvPr>
            <p:ph type="body" sz="quarter" idx="15" hasCustomPrompt="1"/>
          </p:nvPr>
        </p:nvSpPr>
        <p:spPr>
          <a:xfrm>
            <a:off x="457140" y="1713071"/>
            <a:ext cx="3108555" cy="4273392"/>
          </a:xfrm>
          <a:prstGeom prst="rect">
            <a:avLst/>
          </a:prstGeom>
        </p:spPr>
        <p:txBody>
          <a:bodyPr lIns="0" tIns="0" rIns="0" bIns="0"/>
          <a:lstStyle>
            <a:lvl1pPr marL="274265" indent="-274265">
              <a:lnSpc>
                <a:spcPct val="100000"/>
              </a:lnSpc>
              <a:spcBef>
                <a:spcPts val="0"/>
              </a:spcBef>
              <a:spcAft>
                <a:spcPts val="400"/>
              </a:spcAft>
              <a:buSzPct val="70000"/>
              <a:buFontTx/>
              <a:buBlip>
                <a:blip r:embed="rId3">
                  <a:extLst>
                    <a:ext uri="{96DAC541-7B7A-43D3-8B79-37D633B846F1}">
                      <asvg:svgBlip xmlns:asvg="http://schemas.microsoft.com/office/drawing/2016/SVG/main" r:embed="rId4"/>
                    </a:ext>
                  </a:extLst>
                </a:blip>
              </a:buBlip>
              <a:defRPr sz="14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err="1"/>
              <a:t>Elit</a:t>
            </a:r>
            <a:r>
              <a:rPr lang="en-US" dirty="0"/>
              <a:t> sed </a:t>
            </a:r>
          </a:p>
          <a:p>
            <a:pPr lvl="0"/>
            <a:r>
              <a:rPr lang="en-US" dirty="0"/>
              <a:t>Diam </a:t>
            </a:r>
            <a:r>
              <a:rPr lang="en-US" dirty="0" err="1"/>
              <a:t>nonummy</a:t>
            </a:r>
            <a:r>
              <a:rPr lang="en-US" dirty="0"/>
              <a:t> </a:t>
            </a:r>
            <a:r>
              <a:rPr lang="en-US" dirty="0" err="1"/>
              <a:t>nibh</a:t>
            </a:r>
            <a:r>
              <a:rPr lang="en-US" dirty="0"/>
              <a:t> </a:t>
            </a:r>
          </a:p>
          <a:p>
            <a:pPr lvl="0"/>
            <a:r>
              <a:rPr lang="en-US" dirty="0" err="1"/>
              <a:t>Euismod</a:t>
            </a:r>
            <a:r>
              <a:rPr lang="en-US" dirty="0"/>
              <a:t> </a:t>
            </a:r>
            <a:r>
              <a:rPr lang="en-US" dirty="0" err="1"/>
              <a:t>tincidunt</a:t>
            </a:r>
            <a:r>
              <a:rPr lang="en-US" dirty="0"/>
              <a:t> </a:t>
            </a:r>
          </a:p>
          <a:p>
            <a:pPr lvl="0"/>
            <a:r>
              <a:rPr lang="en-US" dirty="0"/>
              <a:t>Ut </a:t>
            </a:r>
            <a:r>
              <a:rPr lang="en-US" dirty="0" err="1"/>
              <a:t>laoreet</a:t>
            </a:r>
            <a:r>
              <a:rPr lang="en-US" dirty="0"/>
              <a:t> </a:t>
            </a:r>
          </a:p>
          <a:p>
            <a:pPr lvl="0"/>
            <a:r>
              <a:rPr lang="en-US" dirty="0"/>
              <a:t>Dolore magna </a:t>
            </a:r>
          </a:p>
          <a:p>
            <a:pPr lvl="0"/>
            <a:r>
              <a:rPr lang="en-US" dirty="0" err="1"/>
              <a:t>Aliquam</a:t>
            </a:r>
            <a:r>
              <a:rPr lang="en-US" dirty="0"/>
              <a:t> </a:t>
            </a:r>
            <a:r>
              <a:rPr lang="en-US" dirty="0" err="1"/>
              <a:t>erat</a:t>
            </a:r>
            <a:r>
              <a:rPr lang="en-US" dirty="0"/>
              <a:t> </a:t>
            </a:r>
          </a:p>
          <a:p>
            <a:pPr lvl="0"/>
            <a:r>
              <a:rPr lang="en-US" dirty="0"/>
              <a:t>Ut </a:t>
            </a:r>
            <a:r>
              <a:rPr lang="en-US" dirty="0" err="1"/>
              <a:t>wisi</a:t>
            </a:r>
            <a:r>
              <a:rPr lang="en-US" dirty="0"/>
              <a:t> </a:t>
            </a:r>
            <a:r>
              <a:rPr lang="en-US" dirty="0" err="1"/>
              <a:t>enim</a:t>
            </a:r>
            <a:r>
              <a:rPr lang="en-US" dirty="0"/>
              <a:t> ad minim</a:t>
            </a:r>
          </a:p>
        </p:txBody>
      </p:sp>
      <p:sp>
        <p:nvSpPr>
          <p:cNvPr id="10" name="Title 1">
            <a:extLst>
              <a:ext uri="{FF2B5EF4-FFF2-40B4-BE49-F238E27FC236}">
                <a16:creationId xmlns:a16="http://schemas.microsoft.com/office/drawing/2014/main" id="{73577E55-6338-C443-9BDA-B66CEA4B2DCA}"/>
              </a:ext>
            </a:extLst>
          </p:cNvPr>
          <p:cNvSpPr>
            <a:spLocks noGrp="1"/>
          </p:cNvSpPr>
          <p:nvPr>
            <p:ph type="title" hasCustomPrompt="1"/>
          </p:nvPr>
        </p:nvSpPr>
        <p:spPr>
          <a:xfrm>
            <a:off x="457140" y="800100"/>
            <a:ext cx="5942826" cy="457200"/>
          </a:xfrm>
          <a:prstGeom prst="rect">
            <a:avLst/>
          </a:prstGeom>
        </p:spPr>
        <p:txBody>
          <a:bodyPr lIns="0" tIns="0" rIns="0" bIns="0"/>
          <a:lstStyle>
            <a:lvl1pPr>
              <a:lnSpc>
                <a:spcPct val="100000"/>
              </a:lnSpc>
              <a:defRPr sz="2500"/>
            </a:lvl1pPr>
          </a:lstStyle>
          <a:p>
            <a:r>
              <a:rPr lang="en-US" dirty="0"/>
              <a:t>Contents</a:t>
            </a:r>
          </a:p>
        </p:txBody>
      </p:sp>
    </p:spTree>
    <p:extLst>
      <p:ext uri="{BB962C8B-B14F-4D97-AF65-F5344CB8AC3E}">
        <p14:creationId xmlns:p14="http://schemas.microsoft.com/office/powerpoint/2010/main" val="38341773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C6EBDF-65A5-2E44-B95D-DEB03C3BF53A}"/>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 name="Title 1">
            <a:extLst>
              <a:ext uri="{FF2B5EF4-FFF2-40B4-BE49-F238E27FC236}">
                <a16:creationId xmlns:a16="http://schemas.microsoft.com/office/drawing/2014/main" id="{CFAC3A38-DF4A-E04D-8259-B1C89E852DE7}"/>
              </a:ext>
            </a:extLst>
          </p:cNvPr>
          <p:cNvSpPr>
            <a:spLocks noGrp="1"/>
          </p:cNvSpPr>
          <p:nvPr>
            <p:ph type="title" hasCustomPrompt="1"/>
          </p:nvPr>
        </p:nvSpPr>
        <p:spPr>
          <a:xfrm>
            <a:off x="467833" y="2739542"/>
            <a:ext cx="7314248" cy="1371600"/>
          </a:xfrm>
          <a:prstGeom prst="rect">
            <a:avLst/>
          </a:prstGeom>
        </p:spPr>
        <p:txBody>
          <a:bodyPr lIns="0" tIns="0" rIns="0" bIns="0"/>
          <a:lstStyle>
            <a:lvl1pPr>
              <a:lnSpc>
                <a:spcPct val="100000"/>
              </a:lnSpc>
              <a:defRPr sz="4449"/>
            </a:lvl1pPr>
          </a:lstStyle>
          <a:p>
            <a:pPr lvl="0"/>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31074662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C6EBDF-65A5-2E44-B95D-DEB03C3BF53A}"/>
              </a:ext>
            </a:extLst>
          </p:cNvPr>
          <p:cNvPicPr>
            <a:picLocks noChangeAspect="1"/>
          </p:cNvPicPr>
          <p:nvPr userDrawn="1"/>
        </p:nvPicPr>
        <p:blipFill>
          <a:blip r:embed="rId2"/>
          <a:src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 name="Title 1">
            <a:extLst>
              <a:ext uri="{FF2B5EF4-FFF2-40B4-BE49-F238E27FC236}">
                <a16:creationId xmlns:a16="http://schemas.microsoft.com/office/drawing/2014/main" id="{FA3E8447-E1A2-9848-B9E4-3A4EB0E2B955}"/>
              </a:ext>
            </a:extLst>
          </p:cNvPr>
          <p:cNvSpPr>
            <a:spLocks noGrp="1"/>
          </p:cNvSpPr>
          <p:nvPr>
            <p:ph type="title" hasCustomPrompt="1"/>
          </p:nvPr>
        </p:nvSpPr>
        <p:spPr>
          <a:xfrm>
            <a:off x="457140" y="2739542"/>
            <a:ext cx="7314248" cy="1371600"/>
          </a:xfrm>
          <a:prstGeom prst="rect">
            <a:avLst/>
          </a:prstGeom>
        </p:spPr>
        <p:txBody>
          <a:bodyPr lIns="0" tIns="0" rIns="0" bIns="0"/>
          <a:lstStyle>
            <a:lvl1pPr>
              <a:lnSpc>
                <a:spcPct val="100000"/>
              </a:lnSpc>
              <a:defRPr sz="4449"/>
            </a:lvl1pPr>
          </a:lstStyle>
          <a:p>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21667241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act_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Tree>
    <p:extLst>
      <p:ext uri="{BB962C8B-B14F-4D97-AF65-F5344CB8AC3E}">
        <p14:creationId xmlns:p14="http://schemas.microsoft.com/office/powerpoint/2010/main" val="23189575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ontact_Page">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Tree>
    <p:extLst>
      <p:ext uri="{BB962C8B-B14F-4D97-AF65-F5344CB8AC3E}">
        <p14:creationId xmlns:p14="http://schemas.microsoft.com/office/powerpoint/2010/main" val="1075405750"/>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F34D87-7A61-9143-9C28-C73EB4D96FB4}"/>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lvl1pPr>
              <a:defRPr>
                <a:solidFill>
                  <a:schemeClr val="bg1"/>
                </a:solidFill>
              </a:defRPr>
            </a:lvl1pPr>
          </a:lstStyle>
          <a:p>
            <a:fld id="{010974C9-39F3-3947-8B5D-BF1F533E6409}" type="slidenum">
              <a:rPr lang="en-US" smtClean="0"/>
              <a:pPr/>
              <a:t>‹#›</a:t>
            </a:fld>
            <a:endParaRPr lang="en-US"/>
          </a:p>
        </p:txBody>
      </p:sp>
      <p:sp>
        <p:nvSpPr>
          <p:cNvPr id="7" name="Text Placeholder 10">
            <a:extLst>
              <a:ext uri="{FF2B5EF4-FFF2-40B4-BE49-F238E27FC236}">
                <a16:creationId xmlns:a16="http://schemas.microsoft.com/office/drawing/2014/main" id="{82C72ECB-F509-AF43-A5DA-DA10808E6716}"/>
              </a:ext>
            </a:extLst>
          </p:cNvPr>
          <p:cNvSpPr>
            <a:spLocks noGrp="1"/>
          </p:cNvSpPr>
          <p:nvPr>
            <p:ph type="body" sz="quarter" idx="15" hasCustomPrompt="1"/>
          </p:nvPr>
        </p:nvSpPr>
        <p:spPr>
          <a:xfrm>
            <a:off x="394084" y="6345936"/>
            <a:ext cx="2742843" cy="365760"/>
          </a:xfrm>
          <a:prstGeom prst="rect">
            <a:avLst/>
          </a:prstGeom>
        </p:spPr>
        <p:txBody>
          <a:bodyPr lIns="91440" tIns="45720" rIns="91440" bIns="45720" anchor="t"/>
          <a:lstStyle>
            <a:lvl1pPr marL="0" indent="0">
              <a:lnSpc>
                <a:spcPts val="2000"/>
              </a:lnSpc>
              <a:spcBef>
                <a:spcPts val="0"/>
              </a:spcBef>
              <a:buFont typeface="+mj-lt"/>
              <a:buNone/>
              <a:defRPr sz="800" b="0" i="0">
                <a:solidFill>
                  <a:schemeClr val="bg1"/>
                </a:solidFill>
                <a:latin typeface="+mn-lt"/>
              </a:defRPr>
            </a:lvl1pPr>
            <a:lvl2pPr>
              <a:buNone/>
              <a:defRPr/>
            </a:lvl2pPr>
            <a:lvl3pPr>
              <a:buNone/>
              <a:defRPr/>
            </a:lvl3pPr>
            <a:lvl4pPr>
              <a:buNone/>
              <a:defRPr/>
            </a:lvl4pPr>
            <a:lvl5pPr>
              <a:buNone/>
              <a:defRPr/>
            </a:lvl5pPr>
          </a:lstStyle>
          <a:p>
            <a:pPr lvl="0"/>
            <a:r>
              <a:rPr lang="en-US" dirty="0"/>
              <a:t>Section Title</a:t>
            </a:r>
          </a:p>
        </p:txBody>
      </p:sp>
      <p:sp>
        <p:nvSpPr>
          <p:cNvPr id="2" name="Title 1">
            <a:extLst>
              <a:ext uri="{FF2B5EF4-FFF2-40B4-BE49-F238E27FC236}">
                <a16:creationId xmlns:a16="http://schemas.microsoft.com/office/drawing/2014/main" id="{EC188749-F528-E842-8A28-A681D225BA28}"/>
              </a:ext>
            </a:extLst>
          </p:cNvPr>
          <p:cNvSpPr>
            <a:spLocks noGrp="1"/>
          </p:cNvSpPr>
          <p:nvPr>
            <p:ph type="title" hasCustomPrompt="1"/>
          </p:nvPr>
        </p:nvSpPr>
        <p:spPr>
          <a:xfrm>
            <a:off x="477016" y="2743200"/>
            <a:ext cx="7314248" cy="1371600"/>
          </a:xfrm>
          <a:prstGeom prst="rect">
            <a:avLst/>
          </a:prstGeom>
        </p:spPr>
        <p:txBody>
          <a:bodyPr lIns="0" tIns="0" rIns="0" bIns="0"/>
          <a:lstStyle>
            <a:lvl1pPr>
              <a:lnSpc>
                <a:spcPct val="100000"/>
              </a:lnSpc>
              <a:defRPr sz="4449">
                <a:solidFill>
                  <a:schemeClr val="bg1"/>
                </a:solidFill>
              </a:defRPr>
            </a:lvl1pPr>
          </a:lstStyle>
          <a:p>
            <a:pPr lvl="0"/>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34222907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BA6035-87BC-1347-BD53-769E25EDFCEA}"/>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 name="Title 1">
            <a:extLst>
              <a:ext uri="{FF2B5EF4-FFF2-40B4-BE49-F238E27FC236}">
                <a16:creationId xmlns:a16="http://schemas.microsoft.com/office/drawing/2014/main" id="{D15A4E42-18B3-3B47-A6DB-2DB3ABF671F9}"/>
              </a:ext>
            </a:extLst>
          </p:cNvPr>
          <p:cNvSpPr>
            <a:spLocks noGrp="1"/>
          </p:cNvSpPr>
          <p:nvPr>
            <p:ph type="title" hasCustomPrompt="1"/>
          </p:nvPr>
        </p:nvSpPr>
        <p:spPr>
          <a:xfrm>
            <a:off x="457140" y="2743200"/>
            <a:ext cx="7314248" cy="1371600"/>
          </a:xfrm>
          <a:prstGeom prst="rect">
            <a:avLst/>
          </a:prstGeom>
        </p:spPr>
        <p:txBody>
          <a:bodyPr lIns="0" tIns="0" rIns="0" bIns="0"/>
          <a:lstStyle>
            <a:lvl1pPr>
              <a:lnSpc>
                <a:spcPct val="100000"/>
              </a:lnSpc>
              <a:defRPr sz="4449"/>
            </a:lvl1pPr>
          </a:lstStyle>
          <a:p>
            <a:pPr lvl="0"/>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6453765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act_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1D4692-1EE3-CB4E-AB66-E773C9C6DB6E}"/>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2" name="Text Placeholder 10">
            <a:extLst>
              <a:ext uri="{FF2B5EF4-FFF2-40B4-BE49-F238E27FC236}">
                <a16:creationId xmlns:a16="http://schemas.microsoft.com/office/drawing/2014/main" id="{52FA37E7-E31B-5C4C-AD25-C492009EF492}"/>
              </a:ext>
            </a:extLst>
          </p:cNvPr>
          <p:cNvSpPr>
            <a:spLocks noGrp="1"/>
          </p:cNvSpPr>
          <p:nvPr>
            <p:ph type="body" sz="quarter" idx="13" hasCustomPrompt="1"/>
          </p:nvPr>
        </p:nvSpPr>
        <p:spPr>
          <a:xfrm>
            <a:off x="457140" y="2926081"/>
            <a:ext cx="7405675" cy="274320"/>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ZONDAHOME.COM</a:t>
            </a:r>
          </a:p>
        </p:txBody>
      </p:sp>
      <p:sp>
        <p:nvSpPr>
          <p:cNvPr id="24" name="Text Placeholder 10">
            <a:extLst>
              <a:ext uri="{FF2B5EF4-FFF2-40B4-BE49-F238E27FC236}">
                <a16:creationId xmlns:a16="http://schemas.microsoft.com/office/drawing/2014/main" id="{BC0F5772-4D39-8141-BA17-FDCE17D0959D}"/>
              </a:ext>
            </a:extLst>
          </p:cNvPr>
          <p:cNvSpPr>
            <a:spLocks noGrp="1"/>
          </p:cNvSpPr>
          <p:nvPr>
            <p:ph type="body" sz="quarter" idx="19" hasCustomPrompt="1"/>
          </p:nvPr>
        </p:nvSpPr>
        <p:spPr>
          <a:xfrm>
            <a:off x="457140" y="3429000"/>
            <a:ext cx="7405675" cy="868680"/>
          </a:xfrm>
          <a:prstGeom prst="rect">
            <a:avLst/>
          </a:prstGeom>
        </p:spPr>
        <p:txBody>
          <a:bodyPr lIns="0" tIns="0" rIns="0" bIns="0"/>
          <a:lstStyle>
            <a:lvl1pPr marL="0" indent="0">
              <a:lnSpc>
                <a:spcPct val="100000"/>
              </a:lnSpc>
              <a:spcBef>
                <a:spcPts val="0"/>
              </a:spcBef>
              <a:buNone/>
              <a:defRPr sz="1400" b="0" i="0">
                <a:latin typeface="GT Walsheim Regular" panose="02000503030000020003" pitchFamily="2" charset="77"/>
              </a:defRPr>
            </a:lvl1pPr>
            <a:lvl2pPr>
              <a:buNone/>
              <a:defRPr/>
            </a:lvl2pPr>
            <a:lvl3pPr>
              <a:buNone/>
              <a:defRPr/>
            </a:lvl3pPr>
            <a:lvl4pPr>
              <a:buNone/>
              <a:defRPr/>
            </a:lvl4pPr>
            <a:lvl5pPr>
              <a:buNone/>
              <a:defRPr/>
            </a:lvl5pPr>
          </a:lstStyle>
          <a:p>
            <a:pPr lvl="0"/>
            <a:r>
              <a:rPr lang="en-US" dirty="0"/>
              <a:t>Zonda </a:t>
            </a:r>
          </a:p>
          <a:p>
            <a:pPr lvl="0"/>
            <a:r>
              <a:rPr lang="en-US" dirty="0"/>
              <a:t>3200 Bristol Street, Suite 640</a:t>
            </a:r>
          </a:p>
          <a:p>
            <a:pPr lvl="0"/>
            <a:r>
              <a:rPr lang="en-US" dirty="0"/>
              <a:t>Costa Mesa, CA 92626</a:t>
            </a:r>
          </a:p>
          <a:p>
            <a:pPr lvl="0"/>
            <a:r>
              <a:rPr lang="en-US" dirty="0"/>
              <a:t>(877) 966-3210</a:t>
            </a:r>
          </a:p>
        </p:txBody>
      </p:sp>
      <p:pic>
        <p:nvPicPr>
          <p:cNvPr id="11" name="Graphic 10">
            <a:hlinkClick r:id="rId3"/>
            <a:extLst>
              <a:ext uri="{FF2B5EF4-FFF2-40B4-BE49-F238E27FC236}">
                <a16:creationId xmlns:a16="http://schemas.microsoft.com/office/drawing/2014/main" id="{A47B4384-92DC-CA4B-943D-BA02E3D01CA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140" y="4374146"/>
            <a:ext cx="380950" cy="381000"/>
          </a:xfrm>
          <a:prstGeom prst="rect">
            <a:avLst/>
          </a:prstGeom>
        </p:spPr>
      </p:pic>
      <p:pic>
        <p:nvPicPr>
          <p:cNvPr id="12" name="Graphic 11">
            <a:hlinkClick r:id="rId6"/>
            <a:extLst>
              <a:ext uri="{FF2B5EF4-FFF2-40B4-BE49-F238E27FC236}">
                <a16:creationId xmlns:a16="http://schemas.microsoft.com/office/drawing/2014/main" id="{208CFA9D-B73D-7E44-A1D9-49D05B2ABBD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85215" y="4393196"/>
            <a:ext cx="399998" cy="342900"/>
          </a:xfrm>
          <a:prstGeom prst="rect">
            <a:avLst/>
          </a:prstGeom>
        </p:spPr>
      </p:pic>
      <p:pic>
        <p:nvPicPr>
          <p:cNvPr id="13" name="Graphic 12">
            <a:hlinkClick r:id="rId9"/>
            <a:extLst>
              <a:ext uri="{FF2B5EF4-FFF2-40B4-BE49-F238E27FC236}">
                <a16:creationId xmlns:a16="http://schemas.microsoft.com/office/drawing/2014/main" id="{9A4192B9-2FAE-274B-B67B-355F58F9DA5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773747" y="4393196"/>
            <a:ext cx="342855" cy="342900"/>
          </a:xfrm>
          <a:prstGeom prst="rect">
            <a:avLst/>
          </a:prstGeom>
        </p:spPr>
      </p:pic>
      <p:pic>
        <p:nvPicPr>
          <p:cNvPr id="14" name="Graphic 13">
            <a:hlinkClick r:id="rId12"/>
            <a:extLst>
              <a:ext uri="{FF2B5EF4-FFF2-40B4-BE49-F238E27FC236}">
                <a16:creationId xmlns:a16="http://schemas.microsoft.com/office/drawing/2014/main" id="{598E8972-1E44-4940-A469-6B9BA2FDD63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2132337" y="4370336"/>
            <a:ext cx="194285" cy="388620"/>
          </a:xfrm>
          <a:prstGeom prst="rect">
            <a:avLst/>
          </a:prstGeom>
        </p:spPr>
      </p:pic>
      <p:sp>
        <p:nvSpPr>
          <p:cNvPr id="2" name="Title 1">
            <a:extLst>
              <a:ext uri="{FF2B5EF4-FFF2-40B4-BE49-F238E27FC236}">
                <a16:creationId xmlns:a16="http://schemas.microsoft.com/office/drawing/2014/main" id="{87D2489A-B2EC-9746-99D3-4D3E11547FDD}"/>
              </a:ext>
            </a:extLst>
          </p:cNvPr>
          <p:cNvSpPr>
            <a:spLocks noGrp="1"/>
          </p:cNvSpPr>
          <p:nvPr>
            <p:ph type="title" hasCustomPrompt="1"/>
          </p:nvPr>
        </p:nvSpPr>
        <p:spPr>
          <a:xfrm>
            <a:off x="457140" y="2015087"/>
            <a:ext cx="10971371" cy="731520"/>
          </a:xfrm>
          <a:prstGeom prst="rect">
            <a:avLst/>
          </a:prstGeom>
        </p:spPr>
        <p:txBody>
          <a:bodyPr lIns="0" tIns="0" rIns="0" bIns="0"/>
          <a:lstStyle>
            <a:lvl1pPr>
              <a:lnSpc>
                <a:spcPct val="100000"/>
              </a:lnSpc>
              <a:defRPr sz="4449"/>
            </a:lvl1pPr>
          </a:lstStyle>
          <a:p>
            <a:pPr lvl="0"/>
            <a:r>
              <a:rPr lang="en-US" dirty="0"/>
              <a:t>Contact us/follow us end page copy.</a:t>
            </a:r>
          </a:p>
        </p:txBody>
      </p:sp>
    </p:spTree>
    <p:extLst>
      <p:ext uri="{BB962C8B-B14F-4D97-AF65-F5344CB8AC3E}">
        <p14:creationId xmlns:p14="http://schemas.microsoft.com/office/powerpoint/2010/main" val="27322612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66291-590A-4B6E-81C4-337D398350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A9F7CEE-70C0-4147-820C-27F004A728F4}"/>
              </a:ext>
            </a:extLst>
          </p:cNvPr>
          <p:cNvSpPr>
            <a:spLocks noGrp="1"/>
          </p:cNvSpPr>
          <p:nvPr>
            <p:ph type="sldNum" sz="quarter" idx="10"/>
          </p:nvPr>
        </p:nvSpPr>
        <p:spPr/>
        <p:txBody>
          <a:bodyPr/>
          <a:lstStyle/>
          <a:p>
            <a:fld id="{22B11B4B-EFCE-4094-9006-F8B932C495B7}" type="slidenum">
              <a:rPr lang="en-US" smtClean="0"/>
              <a:t>‹#›</a:t>
            </a:fld>
            <a:endParaRPr lang="en-US"/>
          </a:p>
        </p:txBody>
      </p:sp>
      <p:sp>
        <p:nvSpPr>
          <p:cNvPr id="4" name="Text Placeholder 5">
            <a:extLst>
              <a:ext uri="{FF2B5EF4-FFF2-40B4-BE49-F238E27FC236}">
                <a16:creationId xmlns:a16="http://schemas.microsoft.com/office/drawing/2014/main" id="{07FD61F8-467E-4038-9535-0797150BC7EE}"/>
              </a:ext>
            </a:extLst>
          </p:cNvPr>
          <p:cNvSpPr>
            <a:spLocks noGrp="1"/>
          </p:cNvSpPr>
          <p:nvPr>
            <p:ph type="body" sz="quarter" idx="11"/>
          </p:nvPr>
        </p:nvSpPr>
        <p:spPr>
          <a:xfrm>
            <a:off x="1292225" y="1219200"/>
            <a:ext cx="3016250" cy="1450975"/>
          </a:xfrm>
        </p:spPr>
        <p:txBody>
          <a:bodyPr/>
          <a:lstStyle>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69920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act_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Tree>
    <p:extLst>
      <p:ext uri="{BB962C8B-B14F-4D97-AF65-F5344CB8AC3E}">
        <p14:creationId xmlns:p14="http://schemas.microsoft.com/office/powerpoint/2010/main" val="14012398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4DECD-1F73-4C6D-8DD2-E715443938A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A0F254-0CEA-4DEA-8CD1-E9FE1FE68AF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2A975183-018C-4475-BE8A-F9ED35B85723}"/>
              </a:ext>
            </a:extLst>
          </p:cNvPr>
          <p:cNvSpPr>
            <a:spLocks noGrp="1"/>
          </p:cNvSpPr>
          <p:nvPr>
            <p:ph type="sldNum" sz="quarter" idx="12"/>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32816960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E2E7E-CEFA-4B4F-9DA0-A2DF7737EC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6ACDC2C-CDD8-4320-B0B8-E3ABA32031F4}"/>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0FE5075-BCF5-4EE7-8E4E-DC3072AE50D6}"/>
              </a:ext>
            </a:extLst>
          </p:cNvPr>
          <p:cNvSpPr>
            <a:spLocks noGrp="1"/>
          </p:cNvSpPr>
          <p:nvPr>
            <p:ph type="sldNum" sz="quarter" idx="10"/>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42420030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71A74-C8B7-4CBD-99F5-1A24687A1E8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93FEE8-D210-4EAC-8572-1AEE20F2F57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6">
            <a:extLst>
              <a:ext uri="{FF2B5EF4-FFF2-40B4-BE49-F238E27FC236}">
                <a16:creationId xmlns:a16="http://schemas.microsoft.com/office/drawing/2014/main" id="{25918ABC-EF05-49A9-96BA-6CBCC54CE061}"/>
              </a:ext>
            </a:extLst>
          </p:cNvPr>
          <p:cNvSpPr>
            <a:spLocks noGrp="1"/>
          </p:cNvSpPr>
          <p:nvPr>
            <p:ph type="sldNum" sz="quarter" idx="10"/>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39570810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F77CB-286B-49E6-8A64-9A929E6AED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FB77848-AFE3-4A58-8EFE-E533BC439A37}"/>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B35CAA-7D0F-4FCC-89EE-126BD41CAF0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232D487E-B00F-43C4-8FD7-08A76B7C3E56}"/>
              </a:ext>
            </a:extLst>
          </p:cNvPr>
          <p:cNvSpPr>
            <a:spLocks noGrp="1"/>
          </p:cNvSpPr>
          <p:nvPr>
            <p:ph type="sldNum" sz="quarter" idx="10"/>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3210438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2E8A-4A6E-49DD-9A25-E8DACC475E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5088BADF-2D1C-4CE7-8889-75ABA6519B71}"/>
              </a:ext>
            </a:extLst>
          </p:cNvPr>
          <p:cNvSpPr>
            <a:spLocks noGrp="1"/>
          </p:cNvSpPr>
          <p:nvPr>
            <p:ph type="sldNum" sz="quarter" idx="10"/>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2897393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C42488-1A36-4BD2-A7BE-F35058781FD4}"/>
              </a:ext>
            </a:extLst>
          </p:cNvPr>
          <p:cNvSpPr>
            <a:spLocks noGrp="1"/>
          </p:cNvSpPr>
          <p:nvPr>
            <p:ph type="sldNum" sz="quarter" idx="10"/>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35636051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B46B-598F-4571-9F28-AA1B3F4BD29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2A5C080-06BC-4B10-9497-B3DDF3F0F36C}"/>
              </a:ext>
            </a:extLst>
          </p:cNvPr>
          <p:cNvSpPr>
            <a:spLocks noGrp="1"/>
          </p:cNvSpPr>
          <p:nvPr>
            <p:ph type="sldNum" sz="quarter" idx="10"/>
          </p:nvPr>
        </p:nvSpPr>
        <p:spPr/>
        <p:txBody>
          <a:bodyPr/>
          <a:lstStyle/>
          <a:p>
            <a:fld id="{22B11B4B-EFCE-4094-9006-F8B932C495B7}" type="slidenum">
              <a:rPr lang="en-US" smtClean="0"/>
              <a:t>‹#›</a:t>
            </a:fld>
            <a:endParaRPr lang="en-US"/>
          </a:p>
        </p:txBody>
      </p:sp>
      <p:sp>
        <p:nvSpPr>
          <p:cNvPr id="4" name="Text Placeholder 5">
            <a:extLst>
              <a:ext uri="{FF2B5EF4-FFF2-40B4-BE49-F238E27FC236}">
                <a16:creationId xmlns:a16="http://schemas.microsoft.com/office/drawing/2014/main" id="{82F50A6A-9C11-4C99-AF7A-6AD2B7566B94}"/>
              </a:ext>
            </a:extLst>
          </p:cNvPr>
          <p:cNvSpPr>
            <a:spLocks noGrp="1"/>
          </p:cNvSpPr>
          <p:nvPr>
            <p:ph type="body" sz="quarter" idx="11"/>
          </p:nvPr>
        </p:nvSpPr>
        <p:spPr>
          <a:xfrm>
            <a:off x="1292225" y="1219200"/>
            <a:ext cx="3016250" cy="1450975"/>
          </a:xfrm>
        </p:spPr>
        <p:txBody>
          <a:bodyPr/>
          <a:lstStyle>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422298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4DECD-1F73-4C6D-8DD2-E715443938A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A0F254-0CEA-4DEA-8CD1-E9FE1FE68AF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2A975183-018C-4475-BE8A-F9ED35B85723}"/>
              </a:ext>
            </a:extLst>
          </p:cNvPr>
          <p:cNvSpPr>
            <a:spLocks noGrp="1"/>
          </p:cNvSpPr>
          <p:nvPr>
            <p:ph type="sldNum" sz="quarter" idx="12"/>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1671893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E2E7E-CEFA-4B4F-9DA0-A2DF7737EC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6ACDC2C-CDD8-4320-B0B8-E3ABA32031F4}"/>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0FE5075-BCF5-4EE7-8E4E-DC3072AE50D6}"/>
              </a:ext>
            </a:extLst>
          </p:cNvPr>
          <p:cNvSpPr>
            <a:spLocks noGrp="1"/>
          </p:cNvSpPr>
          <p:nvPr>
            <p:ph type="sldNum" sz="quarter" idx="10"/>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24461433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F77CB-286B-49E6-8A64-9A929E6AED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FB77848-AFE3-4A58-8EFE-E533BC439A37}"/>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B35CAA-7D0F-4FCC-89EE-126BD41CAF0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DAF36A-B1F8-43EB-B701-D662B55AFBC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3343AFB5-E37F-498F-8D65-9B2F7D18D6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2FA96-47E4-4E7C-A84B-890F884F8230}"/>
              </a:ext>
            </a:extLst>
          </p:cNvPr>
          <p:cNvSpPr>
            <a:spLocks noGrp="1"/>
          </p:cNvSpPr>
          <p:nvPr>
            <p:ph type="sldNum" sz="quarter" idx="12"/>
          </p:nvPr>
        </p:nvSpPr>
        <p:spPr/>
        <p:txBody>
          <a:bodyPr/>
          <a:lstStyle/>
          <a:p>
            <a:fld id="{22B11B4B-EFCE-4094-9006-F8B932C495B7}" type="slidenum">
              <a:rPr lang="en-US" smtClean="0"/>
              <a:t>‹#›</a:t>
            </a:fld>
            <a:endParaRPr lang="en-US"/>
          </a:p>
        </p:txBody>
      </p:sp>
    </p:spTree>
    <p:extLst>
      <p:ext uri="{BB962C8B-B14F-4D97-AF65-F5344CB8AC3E}">
        <p14:creationId xmlns:p14="http://schemas.microsoft.com/office/powerpoint/2010/main" val="1197320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0.xml"/><Relationship Id="rId1"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image" Target="../media/image2.png"/><Relationship Id="rId5" Type="http://schemas.openxmlformats.org/officeDocument/2006/relationships/image" Target="../media/image53.svg"/><Relationship Id="rId4" Type="http://schemas.openxmlformats.org/officeDocument/2006/relationships/image" Target="../media/image52.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12.xml"/><Relationship Id="rId1" Type="http://schemas.openxmlformats.org/officeDocument/2006/relationships/slideLayout" Target="../slideLayouts/slideLayout86.xml"/><Relationship Id="rId5" Type="http://schemas.openxmlformats.org/officeDocument/2006/relationships/image" Target="../media/image2.png"/><Relationship Id="rId4" Type="http://schemas.openxmlformats.org/officeDocument/2006/relationships/image" Target="../media/image9.sv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3.xml"/><Relationship Id="rId1" Type="http://schemas.openxmlformats.org/officeDocument/2006/relationships/slideLayout" Target="../slideLayouts/slideLayout87.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4.xml"/><Relationship Id="rId1" Type="http://schemas.openxmlformats.org/officeDocument/2006/relationships/slideLayout" Target="../slideLayouts/slideLayout88.xml"/></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10" Type="http://schemas.openxmlformats.org/officeDocument/2006/relationships/image" Target="../media/image66.emf"/><Relationship Id="rId4" Type="http://schemas.openxmlformats.org/officeDocument/2006/relationships/slideLayout" Target="../slideLayouts/slideLayout92.xml"/><Relationship Id="rId9" Type="http://schemas.openxmlformats.org/officeDocument/2006/relationships/image" Target="../media/image65.emf"/></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slideLayout" Target="../slideLayouts/slideLayout98.xml"/><Relationship Id="rId7" Type="http://schemas.openxmlformats.org/officeDocument/2006/relationships/theme" Target="../theme/theme16.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4" Type="http://schemas.openxmlformats.org/officeDocument/2006/relationships/slideLayout" Target="../slideLayouts/slideLayout99.xml"/><Relationship Id="rId9" Type="http://schemas.openxmlformats.org/officeDocument/2006/relationships/image" Target="../media/image66.emf"/></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7.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2.png"/><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3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image" Target="../media/image2.png"/><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image" Target="../media/image12.svg"/><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theme" Target="../theme/theme3.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image" Target="../media/image28.svg"/><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image" Target="../media/image27.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theme" Target="../theme/theme4.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28.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32.emf"/><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4.xml"/><Relationship Id="rId7" Type="http://schemas.openxmlformats.org/officeDocument/2006/relationships/image" Target="../media/image2.pn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6.xml"/><Relationship Id="rId5" Type="http://schemas.openxmlformats.org/officeDocument/2006/relationships/slideLayout" Target="../slideLayouts/slideLayout76.xml"/><Relationship Id="rId4" Type="http://schemas.openxmlformats.org/officeDocument/2006/relationships/slideLayout" Target="../slideLayouts/slideLayout75.xml"/><Relationship Id="rId9" Type="http://schemas.openxmlformats.org/officeDocument/2006/relationships/image" Target="../media/image41.sv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77.xml"/><Relationship Id="rId5" Type="http://schemas.openxmlformats.org/officeDocument/2006/relationships/image" Target="../media/image41.svg"/><Relationship Id="rId4" Type="http://schemas.openxmlformats.org/officeDocument/2006/relationships/image" Target="../media/image40.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image" Target="../media/image2.png"/><Relationship Id="rId5" Type="http://schemas.openxmlformats.org/officeDocument/2006/relationships/image" Target="../media/image28.svg"/><Relationship Id="rId4" Type="http://schemas.openxmlformats.org/officeDocument/2006/relationships/image" Target="../media/image27.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5" Type="http://schemas.openxmlformats.org/officeDocument/2006/relationships/image" Target="../media/image2.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070233"/>
      </p:ext>
    </p:extLst>
  </p:cSld>
  <p:clrMap bg1="lt1" tx1="dk1" bg2="lt2" tx2="dk2" accent1="accent1" accent2="accent2" accent3="accent3" accent4="accent4" accent5="accent5" accent6="accent6" hlink="hlink" folHlink="folHlink"/>
  <p:sldLayoutIdLst>
    <p:sldLayoutId id="2147483717" r:id="rId1"/>
    <p:sldLayoutId id="2147483723" r:id="rId2"/>
    <p:sldLayoutId id="2147483724" r:id="rId3"/>
    <p:sldLayoutId id="2147483725" r:id="rId4"/>
    <p:sldLayoutId id="2147483726" r:id="rId5"/>
    <p:sldLayoutId id="2147483727" r:id="rId6"/>
    <p:sldLayoutId id="2147483728" r:id="rId7"/>
    <p:sldLayoutId id="2147483729" r:id="rId8"/>
    <p:sldLayoutId id="2147483773" r:id="rId9"/>
    <p:sldLayoutId id="2147483791" r:id="rId10"/>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D6A3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4A42D6CC-8749-40CC-BF6D-38932AC8064B}"/>
              </a:ext>
            </a:extLst>
          </p:cNvPr>
          <p:cNvPicPr>
            <a:picLocks noChangeAspect="1"/>
          </p:cNvPicPr>
          <p:nvPr userDrawn="1"/>
        </p:nvPicPr>
        <p:blipFill>
          <a:blip r:embed="rId3"/>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1354531863"/>
      </p:ext>
    </p:extLst>
  </p:cSld>
  <p:clrMap bg1="lt1" tx1="dk1" bg2="lt2" tx2="dk2" accent1="accent1" accent2="accent2" accent3="accent3" accent4="accent4" accent5="accent5" accent6="accent6" hlink="hlink" folHlink="folHlink"/>
  <p:sldLayoutIdLst>
    <p:sldLayoutId id="2147483704"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2EBCF"/>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7" name="Graphic 6">
            <a:extLst>
              <a:ext uri="{FF2B5EF4-FFF2-40B4-BE49-F238E27FC236}">
                <a16:creationId xmlns:a16="http://schemas.microsoft.com/office/drawing/2014/main" id="{C5031C17-EAE7-478D-91C8-B542FEEAB5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4865" y="98713"/>
            <a:ext cx="566823" cy="566897"/>
          </a:xfrm>
          <a:prstGeom prst="rect">
            <a:avLst/>
          </a:prstGeom>
        </p:spPr>
      </p:pic>
      <p:pic>
        <p:nvPicPr>
          <p:cNvPr id="8" name="Picture 7">
            <a:extLst>
              <a:ext uri="{FF2B5EF4-FFF2-40B4-BE49-F238E27FC236}">
                <a16:creationId xmlns:a16="http://schemas.microsoft.com/office/drawing/2014/main" id="{EF1219F5-BE30-45B6-9BEC-BA0AF6639CD3}"/>
              </a:ext>
            </a:extLst>
          </p:cNvPr>
          <p:cNvPicPr>
            <a:picLocks noChangeAspect="1"/>
          </p:cNvPicPr>
          <p:nvPr userDrawn="1"/>
        </p:nvPicPr>
        <p:blipFill>
          <a:blip r:embed="rId6"/>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672364013"/>
      </p:ext>
    </p:extLst>
  </p:cSld>
  <p:clrMap bg1="lt1" tx1="dk1" bg2="lt2" tx2="dk2" accent1="accent1" accent2="accent2" accent3="accent3" accent4="accent4" accent5="accent5" accent6="accent6" hlink="hlink" folHlink="folHlink"/>
  <p:sldLayoutIdLst>
    <p:sldLayoutId id="2147483706" r:id="rId1"/>
    <p:sldLayoutId id="2147483772" r:id="rId2"/>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442A99"/>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bg1"/>
                </a:solidFill>
                <a:latin typeface="GT Walsheim Bold" panose="02000503030000020003" pitchFamily="2" charset="77"/>
              </a:defRPr>
            </a:lvl1pPr>
          </a:lstStyle>
          <a:p>
            <a:fld id="{010974C9-39F3-3947-8B5D-BF1F533E6409}" type="slidenum">
              <a:rPr lang="en-US" smtClean="0"/>
              <a:pPr/>
              <a:t>‹#›</a:t>
            </a:fld>
            <a:endParaRPr lang="en-US"/>
          </a:p>
        </p:txBody>
      </p:sp>
      <p:pic>
        <p:nvPicPr>
          <p:cNvPr id="9" name="Graphic 8">
            <a:extLst>
              <a:ext uri="{FF2B5EF4-FFF2-40B4-BE49-F238E27FC236}">
                <a16:creationId xmlns:a16="http://schemas.microsoft.com/office/drawing/2014/main" id="{616507DE-B78E-414B-84FF-DBE2C82CB22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3211" y="352298"/>
            <a:ext cx="487363" cy="86868"/>
          </a:xfrm>
          <a:prstGeom prst="rect">
            <a:avLst/>
          </a:prstGeom>
        </p:spPr>
      </p:pic>
      <p:sp>
        <p:nvSpPr>
          <p:cNvPr id="11" name="Text Placeholder 8">
            <a:extLst>
              <a:ext uri="{FF2B5EF4-FFF2-40B4-BE49-F238E27FC236}">
                <a16:creationId xmlns:a16="http://schemas.microsoft.com/office/drawing/2014/main" id="{002AD2AE-B5AB-1745-8A49-2D275626F943}"/>
              </a:ext>
            </a:extLst>
          </p:cNvPr>
          <p:cNvSpPr txBox="1">
            <a:spLocks/>
          </p:cNvSpPr>
          <p:nvPr userDrawn="1"/>
        </p:nvSpPr>
        <p:spPr>
          <a:xfrm>
            <a:off x="1076642" y="357179"/>
            <a:ext cx="2742843" cy="91440"/>
          </a:xfrm>
          <a:prstGeom prst="rect">
            <a:avLst/>
          </a:prstGeom>
        </p:spPr>
        <p:txBody>
          <a:bodyPr lIns="0" tIns="0" rIns="0" bIns="0" anchor="ctr"/>
          <a:lstStyle>
            <a:lvl1pPr marL="0" indent="0" algn="l" defTabSz="1828800" rtl="0" eaLnBrk="1" latinLnBrk="0" hangingPunct="1">
              <a:lnSpc>
                <a:spcPct val="100000"/>
              </a:lnSpc>
              <a:spcBef>
                <a:spcPts val="0"/>
              </a:spcBef>
              <a:buFont typeface="Arial" panose="020B0604020202020204" pitchFamily="34" charset="0"/>
              <a:buNone/>
              <a:defRPr sz="1600" b="1" i="0" kern="1200">
                <a:solidFill>
                  <a:schemeClr val="tx1"/>
                </a:solidFill>
                <a:latin typeface="GT Walsheim Bold" panose="02000503030000020003" pitchFamily="2" charset="77"/>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800" dirty="0">
                <a:solidFill>
                  <a:schemeClr val="bg1"/>
                </a:solidFill>
              </a:rPr>
              <a:t>Presentation Title</a:t>
            </a:r>
          </a:p>
        </p:txBody>
      </p:sp>
      <p:pic>
        <p:nvPicPr>
          <p:cNvPr id="5" name="Picture 4">
            <a:extLst>
              <a:ext uri="{FF2B5EF4-FFF2-40B4-BE49-F238E27FC236}">
                <a16:creationId xmlns:a16="http://schemas.microsoft.com/office/drawing/2014/main" id="{8C2BF263-3309-4B16-8F31-A3BF5A22D4F5}"/>
              </a:ext>
            </a:extLst>
          </p:cNvPr>
          <p:cNvPicPr>
            <a:picLocks noChangeAspect="1"/>
          </p:cNvPicPr>
          <p:nvPr userDrawn="1"/>
        </p:nvPicPr>
        <p:blipFill>
          <a:blip r:embed="rId5"/>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1459308358"/>
      </p:ext>
    </p:extLst>
  </p:cSld>
  <p:clrMap bg1="lt1" tx1="dk1" bg2="lt2" tx2="dk2" accent1="accent1" accent2="accent2" accent3="accent3" accent4="accent4" accent5="accent5" accent6="accent6" hlink="hlink" folHlink="folHlink"/>
  <p:sldLayoutIdLst>
    <p:sldLayoutId id="2147483708"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D6A3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8305662D-CBBA-4874-830C-091CAB12F1F4}"/>
              </a:ext>
            </a:extLst>
          </p:cNvPr>
          <p:cNvPicPr>
            <a:picLocks noChangeAspect="1"/>
          </p:cNvPicPr>
          <p:nvPr userDrawn="1"/>
        </p:nvPicPr>
        <p:blipFill>
          <a:blip r:embed="rId3"/>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4082657909"/>
      </p:ext>
    </p:extLst>
  </p:cSld>
  <p:clrMap bg1="lt1" tx1="dk1" bg2="lt2" tx2="dk2" accent1="accent1" accent2="accent2" accent3="accent3" accent4="accent4" accent5="accent5" accent6="accent6" hlink="hlink" folHlink="folHlink"/>
  <p:sldLayoutIdLst>
    <p:sldLayoutId id="2147483710"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8EF0CC"/>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6B94057B-3D82-4B35-8CF2-9463380954D8}"/>
              </a:ext>
            </a:extLst>
          </p:cNvPr>
          <p:cNvPicPr>
            <a:picLocks noChangeAspect="1"/>
          </p:cNvPicPr>
          <p:nvPr userDrawn="1"/>
        </p:nvPicPr>
        <p:blipFill>
          <a:blip r:embed="rId3"/>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1167542555"/>
      </p:ext>
    </p:extLst>
  </p:cSld>
  <p:clrMap bg1="lt1" tx1="dk1" bg2="lt2" tx2="dk2" accent1="accent1" accent2="accent2" accent3="accent3" accent4="accent4" accent5="accent5" accent6="accent6" hlink="hlink" folHlink="folHlink"/>
  <p:sldLayoutIdLst>
    <p:sldLayoutId id="2147483712"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F3DC7C-07F8-41B2-922C-E79F6B3EF8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B11B4B-EFCE-4094-9006-F8B932C495B7}" type="slidenum">
              <a:rPr lang="en-US" smtClean="0"/>
              <a:t>‹#›</a:t>
            </a:fld>
            <a:endParaRPr lang="en-US"/>
          </a:p>
        </p:txBody>
      </p:sp>
      <p:sp>
        <p:nvSpPr>
          <p:cNvPr id="7" name="Rectangle 6">
            <a:extLst>
              <a:ext uri="{FF2B5EF4-FFF2-40B4-BE49-F238E27FC236}">
                <a16:creationId xmlns:a16="http://schemas.microsoft.com/office/drawing/2014/main" id="{EBC2D80A-6E34-4839-A40B-6890D9E24586}"/>
              </a:ext>
            </a:extLst>
          </p:cNvPr>
          <p:cNvSpPr/>
          <p:nvPr userDrawn="1"/>
        </p:nvSpPr>
        <p:spPr>
          <a:xfrm>
            <a:off x="-4000" y="0"/>
            <a:ext cx="742858" cy="6858000"/>
          </a:xfrm>
          <a:prstGeom prst="rect">
            <a:avLst/>
          </a:prstGeom>
          <a:solidFill>
            <a:srgbClr val="214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AB386CE-B964-404E-9CD9-E4A5B4EDBA80}"/>
              </a:ext>
            </a:extLst>
          </p:cNvPr>
          <p:cNvPicPr>
            <a:picLocks noChangeAspect="1"/>
          </p:cNvPicPr>
          <p:nvPr userDrawn="1"/>
        </p:nvPicPr>
        <p:blipFill>
          <a:blip r:embed="rId9"/>
          <a:stretch>
            <a:fillRect/>
          </a:stretch>
        </p:blipFill>
        <p:spPr>
          <a:xfrm>
            <a:off x="70432" y="165334"/>
            <a:ext cx="595681" cy="515151"/>
          </a:xfrm>
          <a:prstGeom prst="rect">
            <a:avLst/>
          </a:prstGeom>
        </p:spPr>
      </p:pic>
      <p:pic>
        <p:nvPicPr>
          <p:cNvPr id="9" name="Picture 8">
            <a:extLst>
              <a:ext uri="{FF2B5EF4-FFF2-40B4-BE49-F238E27FC236}">
                <a16:creationId xmlns:a16="http://schemas.microsoft.com/office/drawing/2014/main" id="{7D2933FE-EB92-42E8-9D16-F3D295602642}"/>
              </a:ext>
            </a:extLst>
          </p:cNvPr>
          <p:cNvPicPr>
            <a:picLocks noChangeAspect="1"/>
          </p:cNvPicPr>
          <p:nvPr userDrawn="1"/>
        </p:nvPicPr>
        <p:blipFill>
          <a:blip r:embed="rId10"/>
          <a:stretch>
            <a:fillRect/>
          </a:stretch>
        </p:blipFill>
        <p:spPr>
          <a:xfrm>
            <a:off x="110672" y="6267164"/>
            <a:ext cx="513514" cy="441011"/>
          </a:xfrm>
          <a:prstGeom prst="rect">
            <a:avLst/>
          </a:prstGeom>
        </p:spPr>
      </p:pic>
      <p:sp>
        <p:nvSpPr>
          <p:cNvPr id="10" name="Title Placeholder 1">
            <a:extLst>
              <a:ext uri="{FF2B5EF4-FFF2-40B4-BE49-F238E27FC236}">
                <a16:creationId xmlns:a16="http://schemas.microsoft.com/office/drawing/2014/main" id="{3D0BD982-D0C4-4A83-BAAD-DC0374CDB3A1}"/>
              </a:ext>
            </a:extLst>
          </p:cNvPr>
          <p:cNvSpPr>
            <a:spLocks noGrp="1"/>
          </p:cNvSpPr>
          <p:nvPr>
            <p:ph type="title"/>
          </p:nvPr>
        </p:nvSpPr>
        <p:spPr>
          <a:xfrm>
            <a:off x="802176" y="221766"/>
            <a:ext cx="7713174" cy="420806"/>
          </a:xfrm>
          <a:prstGeom prst="rect">
            <a:avLst/>
          </a:prstGeom>
        </p:spPr>
        <p:txBody>
          <a:bodyPr vert="horz" lIns="91440" tIns="45720" rIns="91440" bIns="45720" rtlCol="0" anchor="ctr">
            <a:normAutofit/>
          </a:bodyPr>
          <a:lstStyle/>
          <a:p>
            <a:r>
              <a:rPr lang="en-US" dirty="0"/>
              <a:t>Slide Title</a:t>
            </a:r>
          </a:p>
        </p:txBody>
      </p:sp>
      <p:sp>
        <p:nvSpPr>
          <p:cNvPr id="11" name="Text Placeholder 2">
            <a:extLst>
              <a:ext uri="{FF2B5EF4-FFF2-40B4-BE49-F238E27FC236}">
                <a16:creationId xmlns:a16="http://schemas.microsoft.com/office/drawing/2014/main" id="{F0664016-24E4-4091-9A74-848DF26DFE03}"/>
              </a:ext>
            </a:extLst>
          </p:cNvPr>
          <p:cNvSpPr>
            <a:spLocks noGrp="1"/>
          </p:cNvSpPr>
          <p:nvPr>
            <p:ph type="body" idx="1"/>
          </p:nvPr>
        </p:nvSpPr>
        <p:spPr>
          <a:xfrm>
            <a:off x="952846" y="1110730"/>
            <a:ext cx="2372245" cy="925888"/>
          </a:xfrm>
          <a:prstGeom prst="rect">
            <a:avLst/>
          </a:prstGeom>
          <a:solidFill>
            <a:schemeClr val="bg1">
              <a:lumMod val="95000"/>
            </a:schemeClr>
          </a:solidFill>
          <a:ln w="28575">
            <a:solidFill>
              <a:schemeClr val="bg1">
                <a:lumMod val="75000"/>
              </a:schemeClr>
            </a:solidFill>
          </a:ln>
        </p:spPr>
        <p:txBody>
          <a:bodyPr vert="horz" lIns="91440" tIns="45720" rIns="91440" bIns="45720" rtlCol="0">
            <a:noAutofit/>
          </a:bodyPr>
          <a:lstStyle/>
          <a:p>
            <a:pPr lvl="0"/>
            <a:r>
              <a:rPr lang="en-US" dirty="0"/>
              <a:t>Info Title</a:t>
            </a:r>
          </a:p>
          <a:p>
            <a:pPr lvl="1"/>
            <a:r>
              <a:rPr lang="en-US" dirty="0"/>
              <a:t>Second level</a:t>
            </a:r>
          </a:p>
          <a:p>
            <a:pPr lvl="2"/>
            <a:r>
              <a:rPr lang="en-US" dirty="0"/>
              <a:t>Third level</a:t>
            </a:r>
          </a:p>
        </p:txBody>
      </p:sp>
    </p:spTree>
    <p:extLst>
      <p:ext uri="{BB962C8B-B14F-4D97-AF65-F5344CB8AC3E}">
        <p14:creationId xmlns:p14="http://schemas.microsoft.com/office/powerpoint/2010/main" val="274077617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Lst>
  <p:hf hdr="0" ftr="0" dt="0"/>
  <p:txStyles>
    <p:title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F3DC7C-07F8-41B2-922C-E79F6B3EF8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B11B4B-EFCE-4094-9006-F8B932C495B7}" type="slidenum">
              <a:rPr lang="en-US" smtClean="0"/>
              <a:t>‹#›</a:t>
            </a:fld>
            <a:endParaRPr lang="en-US"/>
          </a:p>
        </p:txBody>
      </p:sp>
      <p:sp>
        <p:nvSpPr>
          <p:cNvPr id="10" name="Title Placeholder 1">
            <a:extLst>
              <a:ext uri="{FF2B5EF4-FFF2-40B4-BE49-F238E27FC236}">
                <a16:creationId xmlns:a16="http://schemas.microsoft.com/office/drawing/2014/main" id="{3D0BD982-D0C4-4A83-BAAD-DC0374CDB3A1}"/>
              </a:ext>
            </a:extLst>
          </p:cNvPr>
          <p:cNvSpPr>
            <a:spLocks noGrp="1"/>
          </p:cNvSpPr>
          <p:nvPr>
            <p:ph type="title"/>
          </p:nvPr>
        </p:nvSpPr>
        <p:spPr>
          <a:xfrm>
            <a:off x="802176" y="221766"/>
            <a:ext cx="7713174" cy="420806"/>
          </a:xfrm>
          <a:prstGeom prst="rect">
            <a:avLst/>
          </a:prstGeom>
        </p:spPr>
        <p:txBody>
          <a:bodyPr vert="horz" lIns="91440" tIns="45720" rIns="91440" bIns="45720" rtlCol="0" anchor="ctr">
            <a:normAutofit/>
          </a:bodyPr>
          <a:lstStyle/>
          <a:p>
            <a:r>
              <a:rPr lang="en-US" dirty="0"/>
              <a:t>Slide Title</a:t>
            </a:r>
          </a:p>
        </p:txBody>
      </p:sp>
      <p:sp>
        <p:nvSpPr>
          <p:cNvPr id="11" name="Text Placeholder 2">
            <a:extLst>
              <a:ext uri="{FF2B5EF4-FFF2-40B4-BE49-F238E27FC236}">
                <a16:creationId xmlns:a16="http://schemas.microsoft.com/office/drawing/2014/main" id="{F0664016-24E4-4091-9A74-848DF26DFE03}"/>
              </a:ext>
            </a:extLst>
          </p:cNvPr>
          <p:cNvSpPr>
            <a:spLocks noGrp="1"/>
          </p:cNvSpPr>
          <p:nvPr>
            <p:ph type="body" idx="1"/>
          </p:nvPr>
        </p:nvSpPr>
        <p:spPr>
          <a:xfrm>
            <a:off x="952846" y="1110730"/>
            <a:ext cx="2372245" cy="925888"/>
          </a:xfrm>
          <a:prstGeom prst="rect">
            <a:avLst/>
          </a:prstGeom>
          <a:solidFill>
            <a:schemeClr val="bg1">
              <a:lumMod val="95000"/>
            </a:schemeClr>
          </a:solidFill>
          <a:ln w="28575">
            <a:solidFill>
              <a:schemeClr val="bg1">
                <a:lumMod val="75000"/>
              </a:schemeClr>
            </a:solidFill>
          </a:ln>
        </p:spPr>
        <p:txBody>
          <a:bodyPr vert="horz" lIns="91440" tIns="45720" rIns="91440" bIns="45720" rtlCol="0">
            <a:noAutofit/>
          </a:bodyPr>
          <a:lstStyle/>
          <a:p>
            <a:pPr lvl="0"/>
            <a:r>
              <a:rPr lang="en-US" dirty="0"/>
              <a:t>Info Title</a:t>
            </a:r>
          </a:p>
          <a:p>
            <a:pPr lvl="1"/>
            <a:r>
              <a:rPr lang="en-US" dirty="0"/>
              <a:t>Second level</a:t>
            </a:r>
          </a:p>
          <a:p>
            <a:pPr lvl="2"/>
            <a:r>
              <a:rPr lang="en-US" dirty="0"/>
              <a:t>Third level</a:t>
            </a:r>
          </a:p>
        </p:txBody>
      </p:sp>
      <p:sp>
        <p:nvSpPr>
          <p:cNvPr id="12" name="Rectangle 11">
            <a:extLst>
              <a:ext uri="{FF2B5EF4-FFF2-40B4-BE49-F238E27FC236}">
                <a16:creationId xmlns:a16="http://schemas.microsoft.com/office/drawing/2014/main" id="{03F8A0AC-8A32-4EE1-B9F7-5244837500F7}"/>
              </a:ext>
            </a:extLst>
          </p:cNvPr>
          <p:cNvSpPr/>
          <p:nvPr userDrawn="1"/>
        </p:nvSpPr>
        <p:spPr>
          <a:xfrm>
            <a:off x="0" y="0"/>
            <a:ext cx="742858" cy="6858000"/>
          </a:xfrm>
          <a:prstGeom prst="rect">
            <a:avLst/>
          </a:prstGeom>
          <a:solidFill>
            <a:srgbClr val="57A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D75581B-CDA2-45A3-B558-D2C78FF814C7}"/>
              </a:ext>
            </a:extLst>
          </p:cNvPr>
          <p:cNvPicPr>
            <a:picLocks noChangeAspect="1"/>
          </p:cNvPicPr>
          <p:nvPr userDrawn="1"/>
        </p:nvPicPr>
        <p:blipFill>
          <a:blip r:embed="rId8"/>
          <a:stretch>
            <a:fillRect/>
          </a:stretch>
        </p:blipFill>
        <p:spPr>
          <a:xfrm>
            <a:off x="60282" y="116379"/>
            <a:ext cx="627771" cy="479044"/>
          </a:xfrm>
          <a:prstGeom prst="rect">
            <a:avLst/>
          </a:prstGeom>
        </p:spPr>
      </p:pic>
      <p:pic>
        <p:nvPicPr>
          <p:cNvPr id="14" name="Picture 13">
            <a:extLst>
              <a:ext uri="{FF2B5EF4-FFF2-40B4-BE49-F238E27FC236}">
                <a16:creationId xmlns:a16="http://schemas.microsoft.com/office/drawing/2014/main" id="{32A6CD44-A1C4-49F1-8266-89BC6C354444}"/>
              </a:ext>
            </a:extLst>
          </p:cNvPr>
          <p:cNvPicPr>
            <a:picLocks noChangeAspect="1"/>
          </p:cNvPicPr>
          <p:nvPr userDrawn="1"/>
        </p:nvPicPr>
        <p:blipFill>
          <a:blip r:embed="rId9"/>
          <a:stretch>
            <a:fillRect/>
          </a:stretch>
        </p:blipFill>
        <p:spPr>
          <a:xfrm>
            <a:off x="114672" y="6267163"/>
            <a:ext cx="513514" cy="441011"/>
          </a:xfrm>
          <a:prstGeom prst="rect">
            <a:avLst/>
          </a:prstGeom>
        </p:spPr>
      </p:pic>
    </p:spTree>
    <p:extLst>
      <p:ext uri="{BB962C8B-B14F-4D97-AF65-F5344CB8AC3E}">
        <p14:creationId xmlns:p14="http://schemas.microsoft.com/office/powerpoint/2010/main" val="197647370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Lst>
  <p:hf hdr="0" ftr="0" dt="0"/>
  <p:txStyles>
    <p:title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E9FAF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2" name="Picture 1">
            <a:extLst>
              <a:ext uri="{FF2B5EF4-FFF2-40B4-BE49-F238E27FC236}">
                <a16:creationId xmlns:a16="http://schemas.microsoft.com/office/drawing/2014/main" id="{42246096-C89C-4E67-A9CD-C24DEF5FE876}"/>
              </a:ext>
            </a:extLst>
          </p:cNvPr>
          <p:cNvPicPr>
            <a:picLocks noChangeAspect="1"/>
          </p:cNvPicPr>
          <p:nvPr userDrawn="1"/>
        </p:nvPicPr>
        <p:blipFill>
          <a:blip r:embed="rId14"/>
          <a:stretch>
            <a:fillRect/>
          </a:stretch>
        </p:blipFill>
        <p:spPr>
          <a:xfrm>
            <a:off x="72703" y="83436"/>
            <a:ext cx="682360" cy="506769"/>
          </a:xfrm>
          <a:prstGeom prst="rect">
            <a:avLst/>
          </a:prstGeom>
        </p:spPr>
      </p:pic>
      <p:pic>
        <p:nvPicPr>
          <p:cNvPr id="7" name="Picture 6">
            <a:extLst>
              <a:ext uri="{FF2B5EF4-FFF2-40B4-BE49-F238E27FC236}">
                <a16:creationId xmlns:a16="http://schemas.microsoft.com/office/drawing/2014/main" id="{6A260736-6695-44F6-A297-A7C29814884D}"/>
              </a:ext>
            </a:extLst>
          </p:cNvPr>
          <p:cNvPicPr>
            <a:picLocks noChangeAspect="1"/>
          </p:cNvPicPr>
          <p:nvPr userDrawn="1"/>
        </p:nvPicPr>
        <p:blipFill>
          <a:blip r:embed="rId15"/>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108232118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5" name="Picture 4">
            <a:extLst>
              <a:ext uri="{FF2B5EF4-FFF2-40B4-BE49-F238E27FC236}">
                <a16:creationId xmlns:a16="http://schemas.microsoft.com/office/drawing/2014/main" id="{6D048E15-2539-46DA-B1A4-AA15FA9A38C5}"/>
              </a:ext>
            </a:extLst>
          </p:cNvPr>
          <p:cNvPicPr>
            <a:picLocks noChangeAspect="1"/>
          </p:cNvPicPr>
          <p:nvPr userDrawn="1"/>
        </p:nvPicPr>
        <p:blipFill>
          <a:blip r:embed="rId26"/>
          <a:stretch>
            <a:fillRect/>
          </a:stretch>
        </p:blipFill>
        <p:spPr>
          <a:xfrm>
            <a:off x="110697" y="6454325"/>
            <a:ext cx="1120123" cy="365125"/>
          </a:xfrm>
          <a:prstGeom prst="rect">
            <a:avLst/>
          </a:prstGeom>
        </p:spPr>
      </p:pic>
      <p:pic>
        <p:nvPicPr>
          <p:cNvPr id="3" name="Graphic 2">
            <a:extLst>
              <a:ext uri="{FF2B5EF4-FFF2-40B4-BE49-F238E27FC236}">
                <a16:creationId xmlns:a16="http://schemas.microsoft.com/office/drawing/2014/main" id="{4C59E80B-626C-4E5C-84BA-9D3D02A47532}"/>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3179" y="47714"/>
            <a:ext cx="625052" cy="538310"/>
          </a:xfrm>
          <a:prstGeom prst="rect">
            <a:avLst/>
          </a:prstGeom>
        </p:spPr>
      </p:pic>
    </p:spTree>
    <p:extLst>
      <p:ext uri="{BB962C8B-B14F-4D97-AF65-F5344CB8AC3E}">
        <p14:creationId xmlns:p14="http://schemas.microsoft.com/office/powerpoint/2010/main" val="1583373973"/>
      </p:ext>
    </p:extLst>
  </p:cSld>
  <p:clrMap bg1="lt1" tx1="dk1" bg2="lt2" tx2="dk2" accent1="accent1" accent2="accent2" accent3="accent3" accent4="accent4" accent5="accent5" accent6="accent6" hlink="hlink" folHlink="folHlink"/>
  <p:sldLayoutIdLst>
    <p:sldLayoutId id="2147483666" r:id="rId1"/>
    <p:sldLayoutId id="2147483741" r:id="rId2"/>
    <p:sldLayoutId id="2147483679" r:id="rId3"/>
    <p:sldLayoutId id="2147483735" r:id="rId4"/>
    <p:sldLayoutId id="2147483736" r:id="rId5"/>
    <p:sldLayoutId id="2147483682" r:id="rId6"/>
    <p:sldLayoutId id="2147483684" r:id="rId7"/>
    <p:sldLayoutId id="2147483686" r:id="rId8"/>
    <p:sldLayoutId id="2147483688" r:id="rId9"/>
    <p:sldLayoutId id="2147483690" r:id="rId10"/>
    <p:sldLayoutId id="2147483692" r:id="rId11"/>
    <p:sldLayoutId id="2147483720" r:id="rId12"/>
    <p:sldLayoutId id="2147483694" r:id="rId13"/>
    <p:sldLayoutId id="2147483695" r:id="rId14"/>
    <p:sldLayoutId id="2147483697" r:id="rId15"/>
    <p:sldLayoutId id="2147483699" r:id="rId16"/>
    <p:sldLayoutId id="2147483700" r:id="rId17"/>
    <p:sldLayoutId id="2147483722" r:id="rId18"/>
    <p:sldLayoutId id="2147483713" r:id="rId19"/>
    <p:sldLayoutId id="2147483718" r:id="rId20"/>
    <p:sldLayoutId id="2147483719" r:id="rId21"/>
    <p:sldLayoutId id="2147483732" r:id="rId22"/>
    <p:sldLayoutId id="2147483733" r:id="rId23"/>
    <p:sldLayoutId id="2147483734" r:id="rId24"/>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2" name="Graphic 1">
            <a:extLst>
              <a:ext uri="{FF2B5EF4-FFF2-40B4-BE49-F238E27FC236}">
                <a16:creationId xmlns:a16="http://schemas.microsoft.com/office/drawing/2014/main" id="{71B43ED4-381C-4336-A5E2-4E49789BD66F}"/>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86653" y="61871"/>
            <a:ext cx="665026" cy="657333"/>
          </a:xfrm>
          <a:prstGeom prst="rect">
            <a:avLst/>
          </a:prstGeom>
        </p:spPr>
      </p:pic>
      <p:pic>
        <p:nvPicPr>
          <p:cNvPr id="7" name="Picture 6">
            <a:extLst>
              <a:ext uri="{FF2B5EF4-FFF2-40B4-BE49-F238E27FC236}">
                <a16:creationId xmlns:a16="http://schemas.microsoft.com/office/drawing/2014/main" id="{D7EC7A28-2DE5-4C6F-BB47-8FBBB3B12836}"/>
              </a:ext>
            </a:extLst>
          </p:cNvPr>
          <p:cNvPicPr>
            <a:picLocks noChangeAspect="1"/>
          </p:cNvPicPr>
          <p:nvPr userDrawn="1"/>
        </p:nvPicPr>
        <p:blipFill>
          <a:blip r:embed="rId29"/>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409793495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71"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pPr>
              <a:defRPr/>
            </a:pPr>
            <a:fld id="{010974C9-39F3-3947-8B5D-BF1F533E6409}" type="slidenum">
              <a:rPr lang="en-US" smtClean="0">
                <a:solidFill>
                  <a:srgbClr val="000000"/>
                </a:solidFill>
              </a:rPr>
              <a:pPr>
                <a:defRPr/>
              </a:pPr>
              <a:t>‹#›</a:t>
            </a:fld>
            <a:endParaRPr lang="en-US">
              <a:solidFill>
                <a:srgbClr val="000000"/>
              </a:solidFill>
            </a:endParaRPr>
          </a:p>
        </p:txBody>
      </p:sp>
      <p:pic>
        <p:nvPicPr>
          <p:cNvPr id="7" name="Graphic 6">
            <a:extLst>
              <a:ext uri="{FF2B5EF4-FFF2-40B4-BE49-F238E27FC236}">
                <a16:creationId xmlns:a16="http://schemas.microsoft.com/office/drawing/2014/main" id="{67C51762-C41B-4BF9-BC02-85364B8F705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4701" y="103433"/>
            <a:ext cx="665026" cy="657333"/>
          </a:xfrm>
          <a:prstGeom prst="rect">
            <a:avLst/>
          </a:prstGeom>
        </p:spPr>
      </p:pic>
      <p:pic>
        <p:nvPicPr>
          <p:cNvPr id="8" name="Picture 7">
            <a:extLst>
              <a:ext uri="{FF2B5EF4-FFF2-40B4-BE49-F238E27FC236}">
                <a16:creationId xmlns:a16="http://schemas.microsoft.com/office/drawing/2014/main" id="{0FD15C58-09CA-4761-BF69-98976CC62D31}"/>
              </a:ext>
            </a:extLst>
          </p:cNvPr>
          <p:cNvPicPr>
            <a:picLocks noChangeAspect="1"/>
          </p:cNvPicPr>
          <p:nvPr userDrawn="1"/>
        </p:nvPicPr>
        <p:blipFill>
          <a:blip r:embed="rId5"/>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760366161"/>
      </p:ext>
    </p:extLst>
  </p:cSld>
  <p:clrMap bg1="lt1" tx1="dk1" bg2="lt2" tx2="dk2" accent1="accent1" accent2="accent2" accent3="accent3" accent4="accent4" accent5="accent5" accent6="accent6" hlink="hlink" folHlink="folHlink"/>
  <p:sldLayoutIdLst>
    <p:sldLayoutId id="2147483740"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9FAF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2" name="Picture 1">
            <a:extLst>
              <a:ext uri="{FF2B5EF4-FFF2-40B4-BE49-F238E27FC236}">
                <a16:creationId xmlns:a16="http://schemas.microsoft.com/office/drawing/2014/main" id="{42246096-C89C-4E67-A9CD-C24DEF5FE876}"/>
              </a:ext>
            </a:extLst>
          </p:cNvPr>
          <p:cNvPicPr>
            <a:picLocks noChangeAspect="1"/>
          </p:cNvPicPr>
          <p:nvPr userDrawn="1"/>
        </p:nvPicPr>
        <p:blipFill>
          <a:blip r:embed="rId13"/>
          <a:stretch>
            <a:fillRect/>
          </a:stretch>
        </p:blipFill>
        <p:spPr>
          <a:xfrm>
            <a:off x="72703" y="83436"/>
            <a:ext cx="682360" cy="506769"/>
          </a:xfrm>
          <a:prstGeom prst="rect">
            <a:avLst/>
          </a:prstGeom>
        </p:spPr>
      </p:pic>
      <p:pic>
        <p:nvPicPr>
          <p:cNvPr id="7" name="Picture 6">
            <a:extLst>
              <a:ext uri="{FF2B5EF4-FFF2-40B4-BE49-F238E27FC236}">
                <a16:creationId xmlns:a16="http://schemas.microsoft.com/office/drawing/2014/main" id="{6A260736-6695-44F6-A297-A7C29814884D}"/>
              </a:ext>
            </a:extLst>
          </p:cNvPr>
          <p:cNvPicPr>
            <a:picLocks noChangeAspect="1"/>
          </p:cNvPicPr>
          <p:nvPr userDrawn="1"/>
        </p:nvPicPr>
        <p:blipFill>
          <a:blip r:embed="rId14"/>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4077844923"/>
      </p:ext>
    </p:extLst>
  </p:cSld>
  <p:clrMap bg1="lt1" tx1="dk1" bg2="lt2" tx2="dk2" accent1="accent1" accent2="accent2" accent3="accent3" accent4="accent4" accent5="accent5" accent6="accent6" hlink="hlink" folHlink="folHlink"/>
  <p:sldLayoutIdLst>
    <p:sldLayoutId id="2147483668" r:id="rId1"/>
    <p:sldLayoutId id="2147483681" r:id="rId2"/>
    <p:sldLayoutId id="2147483737" r:id="rId3"/>
    <p:sldLayoutId id="2147483738" r:id="rId4"/>
    <p:sldLayoutId id="2147483685" r:id="rId5"/>
    <p:sldLayoutId id="2147483687" r:id="rId6"/>
    <p:sldLayoutId id="2147483689" r:id="rId7"/>
    <p:sldLayoutId id="2147483693" r:id="rId8"/>
    <p:sldLayoutId id="2147483698" r:id="rId9"/>
    <p:sldLayoutId id="2147483721" r:id="rId10"/>
    <p:sldLayoutId id="2147483701" r:id="rId1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BEE"/>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8" name="Picture 7">
            <a:extLst>
              <a:ext uri="{FF2B5EF4-FFF2-40B4-BE49-F238E27FC236}">
                <a16:creationId xmlns:a16="http://schemas.microsoft.com/office/drawing/2014/main" id="{23468DF4-08F4-4646-8B4F-4A369EA71421}"/>
              </a:ext>
            </a:extLst>
          </p:cNvPr>
          <p:cNvPicPr>
            <a:picLocks noChangeAspect="1"/>
          </p:cNvPicPr>
          <p:nvPr userDrawn="1"/>
        </p:nvPicPr>
        <p:blipFill>
          <a:blip r:embed="rId7"/>
          <a:stretch>
            <a:fillRect/>
          </a:stretch>
        </p:blipFill>
        <p:spPr>
          <a:xfrm>
            <a:off x="110697" y="6454325"/>
            <a:ext cx="1120123" cy="365125"/>
          </a:xfrm>
          <a:prstGeom prst="rect">
            <a:avLst/>
          </a:prstGeom>
        </p:spPr>
      </p:pic>
      <p:pic>
        <p:nvPicPr>
          <p:cNvPr id="3" name="Graphic 2">
            <a:extLst>
              <a:ext uri="{FF2B5EF4-FFF2-40B4-BE49-F238E27FC236}">
                <a16:creationId xmlns:a16="http://schemas.microsoft.com/office/drawing/2014/main" id="{394B41A2-9A50-4618-B17F-C40F4F7C393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1366" y="94536"/>
            <a:ext cx="581025" cy="619125"/>
          </a:xfrm>
          <a:prstGeom prst="rect">
            <a:avLst/>
          </a:prstGeom>
        </p:spPr>
      </p:pic>
    </p:spTree>
    <p:extLst>
      <p:ext uri="{BB962C8B-B14F-4D97-AF65-F5344CB8AC3E}">
        <p14:creationId xmlns:p14="http://schemas.microsoft.com/office/powerpoint/2010/main" val="3989160924"/>
      </p:ext>
    </p:extLst>
  </p:cSld>
  <p:clrMap bg1="lt1" tx1="dk1" bg2="lt2" tx2="dk2" accent1="accent1" accent2="accent2" accent3="accent3" accent4="accent4" accent5="accent5" accent6="accent6" hlink="hlink" folHlink="folHlink"/>
  <p:sldLayoutIdLst>
    <p:sldLayoutId id="2147483677" r:id="rId1"/>
    <p:sldLayoutId id="2147483683" r:id="rId2"/>
    <p:sldLayoutId id="2147483691" r:id="rId3"/>
    <p:sldLayoutId id="2147483714" r:id="rId4"/>
    <p:sldLayoutId id="2147483715" r:id="rId5"/>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BEE"/>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8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a:t>
            </a:fld>
            <a:endParaRPr kumimoji="0" lang="en-US" sz="8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pic>
        <p:nvPicPr>
          <p:cNvPr id="7" name="Picture 6">
            <a:extLst>
              <a:ext uri="{FF2B5EF4-FFF2-40B4-BE49-F238E27FC236}">
                <a16:creationId xmlns:a16="http://schemas.microsoft.com/office/drawing/2014/main" id="{6A260736-6695-44F6-A297-A7C29814884D}"/>
              </a:ext>
            </a:extLst>
          </p:cNvPr>
          <p:cNvPicPr>
            <a:picLocks noChangeAspect="1"/>
          </p:cNvPicPr>
          <p:nvPr userDrawn="1"/>
        </p:nvPicPr>
        <p:blipFill>
          <a:blip r:embed="rId3"/>
          <a:stretch>
            <a:fillRect/>
          </a:stretch>
        </p:blipFill>
        <p:spPr>
          <a:xfrm>
            <a:off x="110697" y="6454325"/>
            <a:ext cx="1120123" cy="365125"/>
          </a:xfrm>
          <a:prstGeom prst="rect">
            <a:avLst/>
          </a:prstGeom>
        </p:spPr>
      </p:pic>
      <p:pic>
        <p:nvPicPr>
          <p:cNvPr id="5" name="Graphic 4">
            <a:extLst>
              <a:ext uri="{FF2B5EF4-FFF2-40B4-BE49-F238E27FC236}">
                <a16:creationId xmlns:a16="http://schemas.microsoft.com/office/drawing/2014/main" id="{F20ED682-CA0D-4C4C-9538-154ABF38A7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704" y="75874"/>
            <a:ext cx="581025" cy="619125"/>
          </a:xfrm>
          <a:prstGeom prst="rect">
            <a:avLst/>
          </a:prstGeom>
        </p:spPr>
      </p:pic>
    </p:spTree>
    <p:extLst>
      <p:ext uri="{BB962C8B-B14F-4D97-AF65-F5344CB8AC3E}">
        <p14:creationId xmlns:p14="http://schemas.microsoft.com/office/powerpoint/2010/main" val="282090563"/>
      </p:ext>
    </p:extLst>
  </p:cSld>
  <p:clrMap bg1="lt1" tx1="dk1" bg2="lt2" tx2="dk2" accent1="accent1" accent2="accent2" accent3="accent3" accent4="accent4" accent5="accent5" accent6="accent6" hlink="hlink" folHlink="folHlink"/>
  <p:sldLayoutIdLst>
    <p:sldLayoutId id="2147483775"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9FAF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7" name="Graphic 6">
            <a:extLst>
              <a:ext uri="{FF2B5EF4-FFF2-40B4-BE49-F238E27FC236}">
                <a16:creationId xmlns:a16="http://schemas.microsoft.com/office/drawing/2014/main" id="{EDB9724B-B9F8-44B5-A6BF-F090646C35F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4701" y="103433"/>
            <a:ext cx="665026" cy="657333"/>
          </a:xfrm>
          <a:prstGeom prst="rect">
            <a:avLst/>
          </a:prstGeom>
        </p:spPr>
      </p:pic>
      <p:pic>
        <p:nvPicPr>
          <p:cNvPr id="8" name="Picture 7">
            <a:extLst>
              <a:ext uri="{FF2B5EF4-FFF2-40B4-BE49-F238E27FC236}">
                <a16:creationId xmlns:a16="http://schemas.microsoft.com/office/drawing/2014/main" id="{D468EDD6-02AC-4A63-A19B-4FB69DD263FF}"/>
              </a:ext>
            </a:extLst>
          </p:cNvPr>
          <p:cNvPicPr>
            <a:picLocks noChangeAspect="1"/>
          </p:cNvPicPr>
          <p:nvPr userDrawn="1"/>
        </p:nvPicPr>
        <p:blipFill>
          <a:blip r:embed="rId6"/>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2621799188"/>
      </p:ext>
    </p:extLst>
  </p:cSld>
  <p:clrMap bg1="lt1" tx1="dk1" bg2="lt2" tx2="dk2" accent1="accent1" accent2="accent2" accent3="accent3" accent4="accent4" accent5="accent5" accent6="accent6" hlink="hlink" folHlink="folHlink"/>
  <p:sldLayoutIdLst>
    <p:sldLayoutId id="2147483770" r:id="rId1"/>
    <p:sldLayoutId id="2147483675" r:id="rId2"/>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9FAF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7" name="Picture 6">
            <a:extLst>
              <a:ext uri="{FF2B5EF4-FFF2-40B4-BE49-F238E27FC236}">
                <a16:creationId xmlns:a16="http://schemas.microsoft.com/office/drawing/2014/main" id="{FBEDF05C-B2CB-4CD2-881A-CCC0BCBDA841}"/>
              </a:ext>
            </a:extLst>
          </p:cNvPr>
          <p:cNvPicPr>
            <a:picLocks noChangeAspect="1"/>
          </p:cNvPicPr>
          <p:nvPr userDrawn="1"/>
        </p:nvPicPr>
        <p:blipFill rotWithShape="1">
          <a:blip r:embed="rId5"/>
          <a:srcRect r="81340" b="46353"/>
          <a:stretch/>
        </p:blipFill>
        <p:spPr>
          <a:xfrm>
            <a:off x="243779" y="172963"/>
            <a:ext cx="560547" cy="525307"/>
          </a:xfrm>
          <a:prstGeom prst="rect">
            <a:avLst/>
          </a:prstGeom>
        </p:spPr>
      </p:pic>
      <p:pic>
        <p:nvPicPr>
          <p:cNvPr id="8" name="Picture 7">
            <a:extLst>
              <a:ext uri="{FF2B5EF4-FFF2-40B4-BE49-F238E27FC236}">
                <a16:creationId xmlns:a16="http://schemas.microsoft.com/office/drawing/2014/main" id="{B86B1356-1F19-4FF4-A8ED-8FC25D35FD29}"/>
              </a:ext>
            </a:extLst>
          </p:cNvPr>
          <p:cNvPicPr>
            <a:picLocks noChangeAspect="1"/>
          </p:cNvPicPr>
          <p:nvPr userDrawn="1"/>
        </p:nvPicPr>
        <p:blipFill>
          <a:blip r:embed="rId5"/>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2685641881"/>
      </p:ext>
    </p:extLst>
  </p:cSld>
  <p:clrMap bg1="lt1" tx1="dk1" bg2="lt2" tx2="dk2" accent1="accent1" accent2="accent2" accent3="accent3" accent4="accent4" accent5="accent5" accent6="accent6" hlink="hlink" folHlink="folHlink"/>
  <p:sldLayoutIdLst>
    <p:sldLayoutId id="2147483671" r:id="rId1"/>
    <p:sldLayoutId id="2147483768" r:id="rId2"/>
    <p:sldLayoutId id="2147483769" r:id="rId3"/>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10.xml"/></Relationships>
</file>

<file path=ppt/slides/_rels/slide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xml"/><Relationship Id="rId1" Type="http://schemas.openxmlformats.org/officeDocument/2006/relationships/slideLayout" Target="../slideLayouts/slideLayout102.xml"/><Relationship Id="rId4" Type="http://schemas.openxmlformats.org/officeDocument/2006/relationships/image" Target="../media/image79.png"/></Relationships>
</file>

<file path=ppt/slides/_rels/slide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102.xml"/><Relationship Id="rId4" Type="http://schemas.openxmlformats.org/officeDocument/2006/relationships/image" Target="../media/image81.png"/></Relationships>
</file>

<file path=ppt/slides/_rels/slide1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0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09.xml"/><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0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56.xml"/><Relationship Id="rId4" Type="http://schemas.openxmlformats.org/officeDocument/2006/relationships/image" Target="../media/image75.JPG"/></Relationships>
</file>

<file path=ppt/slides/_rels/slide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13.xml"/></Relationships>
</file>

<file path=ppt/slides/_rels/slide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DF923C0-5829-4E2C-BC60-27D3DDF60AB8}"/>
              </a:ext>
            </a:extLst>
          </p:cNvPr>
          <p:cNvPicPr>
            <a:picLocks noChangeAspect="1" noChangeArrowheads="1"/>
          </p:cNvPicPr>
          <p:nvPr/>
        </p:nvPicPr>
        <p:blipFill rotWithShape="1">
          <a:blip r:embed="rId2"/>
          <a:srcRect l="20641" r="20080"/>
          <a:stretch/>
        </p:blipFill>
        <p:spPr bwMode="auto">
          <a:xfrm>
            <a:off x="3352800" y="822681"/>
            <a:ext cx="2916177" cy="393553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5">
            <a:extLst>
              <a:ext uri="{FF2B5EF4-FFF2-40B4-BE49-F238E27FC236}">
                <a16:creationId xmlns:a16="http://schemas.microsoft.com/office/drawing/2014/main" id="{8175C26D-C267-4772-8666-9B86B7583350}"/>
              </a:ext>
            </a:extLst>
          </p:cNvPr>
          <p:cNvSpPr txBox="1">
            <a:spLocks/>
          </p:cNvSpPr>
          <p:nvPr/>
        </p:nvSpPr>
        <p:spPr>
          <a:xfrm>
            <a:off x="3900864" y="4758212"/>
            <a:ext cx="4390273" cy="1328752"/>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US" sz="3599" dirty="0"/>
              <a:t>1Q22</a:t>
            </a:r>
          </a:p>
          <a:p>
            <a:pPr marL="0" indent="0" algn="ctr">
              <a:buNone/>
            </a:pPr>
            <a:r>
              <a:rPr lang="en-US" sz="3599" dirty="0"/>
              <a:t>Demographic Report</a:t>
            </a:r>
          </a:p>
        </p:txBody>
      </p:sp>
      <p:sp>
        <p:nvSpPr>
          <p:cNvPr id="2" name="Content Placeholder 2">
            <a:extLst>
              <a:ext uri="{FF2B5EF4-FFF2-40B4-BE49-F238E27FC236}">
                <a16:creationId xmlns:a16="http://schemas.microsoft.com/office/drawing/2014/main" id="{9B771B25-0F09-4C2A-8153-1F457B2CD2FF}"/>
              </a:ext>
            </a:extLst>
          </p:cNvPr>
          <p:cNvSpPr txBox="1">
            <a:spLocks/>
          </p:cNvSpPr>
          <p:nvPr/>
        </p:nvSpPr>
        <p:spPr>
          <a:xfrm>
            <a:off x="6096000" y="1117321"/>
            <a:ext cx="3179823" cy="2932938"/>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None/>
            </a:pPr>
            <a:r>
              <a:rPr lang="en-US" sz="3999" b="1" dirty="0">
                <a:solidFill>
                  <a:srgbClr val="384656"/>
                </a:solidFill>
              </a:rPr>
              <a:t>Eagle Mountain-Saginaw </a:t>
            </a:r>
            <a:r>
              <a:rPr lang="en-US" sz="3999" dirty="0">
                <a:solidFill>
                  <a:srgbClr val="384656"/>
                </a:solidFill>
              </a:rPr>
              <a:t>Independent</a:t>
            </a:r>
          </a:p>
          <a:p>
            <a:pPr marL="0" indent="0">
              <a:spcBef>
                <a:spcPts val="0"/>
              </a:spcBef>
              <a:buNone/>
            </a:pPr>
            <a:r>
              <a:rPr lang="en-US" sz="3999" dirty="0">
                <a:solidFill>
                  <a:srgbClr val="384656"/>
                </a:solidFill>
              </a:rPr>
              <a:t>School</a:t>
            </a:r>
          </a:p>
          <a:p>
            <a:pPr marL="0" indent="0">
              <a:spcBef>
                <a:spcPts val="0"/>
              </a:spcBef>
              <a:buNone/>
            </a:pPr>
            <a:r>
              <a:rPr lang="en-US" sz="3999" dirty="0">
                <a:solidFill>
                  <a:srgbClr val="384656"/>
                </a:solidFill>
              </a:rPr>
              <a:t>District</a:t>
            </a:r>
          </a:p>
        </p:txBody>
      </p:sp>
    </p:spTree>
    <p:extLst>
      <p:ext uri="{BB962C8B-B14F-4D97-AF65-F5344CB8AC3E}">
        <p14:creationId xmlns:p14="http://schemas.microsoft.com/office/powerpoint/2010/main" val="2451838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10</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926843" y="157506"/>
            <a:ext cx="7302757" cy="636821"/>
          </a:xfrm>
          <a:prstGeom prst="rect">
            <a:avLst/>
          </a:prstGeom>
        </p:spPr>
        <p:txBody>
          <a:bodyPr/>
          <a:lstStyle/>
          <a:p>
            <a:r>
              <a:rPr lang="en-US" sz="2800" dirty="0"/>
              <a:t>District New Home Starts and Closings</a:t>
            </a:r>
          </a:p>
        </p:txBody>
      </p:sp>
      <p:graphicFrame>
        <p:nvGraphicFramePr>
          <p:cNvPr id="3" name="Table 2">
            <a:extLst>
              <a:ext uri="{FF2B5EF4-FFF2-40B4-BE49-F238E27FC236}">
                <a16:creationId xmlns:a16="http://schemas.microsoft.com/office/drawing/2014/main" id="{BA1F64CE-EDBC-4AB4-87BC-2A7201EFA9CA}"/>
              </a:ext>
            </a:extLst>
          </p:cNvPr>
          <p:cNvGraphicFramePr>
            <a:graphicFrameLocks noGrp="1"/>
          </p:cNvGraphicFramePr>
          <p:nvPr>
            <p:extLst>
              <p:ext uri="{D42A27DB-BD31-4B8C-83A1-F6EECF244321}">
                <p14:modId xmlns:p14="http://schemas.microsoft.com/office/powerpoint/2010/main" val="501516016"/>
              </p:ext>
            </p:extLst>
          </p:nvPr>
        </p:nvGraphicFramePr>
        <p:xfrm>
          <a:off x="405589" y="4847435"/>
          <a:ext cx="11257882" cy="1432584"/>
        </p:xfrm>
        <a:graphic>
          <a:graphicData uri="http://schemas.openxmlformats.org/drawingml/2006/table">
            <a:tbl>
              <a:tblPr/>
              <a:tblGrid>
                <a:gridCol w="654852">
                  <a:extLst>
                    <a:ext uri="{9D8B030D-6E8A-4147-A177-3AD203B41FA5}">
                      <a16:colId xmlns:a16="http://schemas.microsoft.com/office/drawing/2014/main" val="3860003503"/>
                    </a:ext>
                  </a:extLst>
                </a:gridCol>
                <a:gridCol w="654852">
                  <a:extLst>
                    <a:ext uri="{9D8B030D-6E8A-4147-A177-3AD203B41FA5}">
                      <a16:colId xmlns:a16="http://schemas.microsoft.com/office/drawing/2014/main" val="2362703727"/>
                    </a:ext>
                  </a:extLst>
                </a:gridCol>
                <a:gridCol w="654852">
                  <a:extLst>
                    <a:ext uri="{9D8B030D-6E8A-4147-A177-3AD203B41FA5}">
                      <a16:colId xmlns:a16="http://schemas.microsoft.com/office/drawing/2014/main" val="2666057152"/>
                    </a:ext>
                  </a:extLst>
                </a:gridCol>
                <a:gridCol w="654852">
                  <a:extLst>
                    <a:ext uri="{9D8B030D-6E8A-4147-A177-3AD203B41FA5}">
                      <a16:colId xmlns:a16="http://schemas.microsoft.com/office/drawing/2014/main" val="3753959092"/>
                    </a:ext>
                  </a:extLst>
                </a:gridCol>
                <a:gridCol w="654852">
                  <a:extLst>
                    <a:ext uri="{9D8B030D-6E8A-4147-A177-3AD203B41FA5}">
                      <a16:colId xmlns:a16="http://schemas.microsoft.com/office/drawing/2014/main" val="3272878221"/>
                    </a:ext>
                  </a:extLst>
                </a:gridCol>
                <a:gridCol w="654852">
                  <a:extLst>
                    <a:ext uri="{9D8B030D-6E8A-4147-A177-3AD203B41FA5}">
                      <a16:colId xmlns:a16="http://schemas.microsoft.com/office/drawing/2014/main" val="2430934703"/>
                    </a:ext>
                  </a:extLst>
                </a:gridCol>
                <a:gridCol w="654852">
                  <a:extLst>
                    <a:ext uri="{9D8B030D-6E8A-4147-A177-3AD203B41FA5}">
                      <a16:colId xmlns:a16="http://schemas.microsoft.com/office/drawing/2014/main" val="2727086621"/>
                    </a:ext>
                  </a:extLst>
                </a:gridCol>
                <a:gridCol w="654852">
                  <a:extLst>
                    <a:ext uri="{9D8B030D-6E8A-4147-A177-3AD203B41FA5}">
                      <a16:colId xmlns:a16="http://schemas.microsoft.com/office/drawing/2014/main" val="1983172053"/>
                    </a:ext>
                  </a:extLst>
                </a:gridCol>
                <a:gridCol w="654852">
                  <a:extLst>
                    <a:ext uri="{9D8B030D-6E8A-4147-A177-3AD203B41FA5}">
                      <a16:colId xmlns:a16="http://schemas.microsoft.com/office/drawing/2014/main" val="1025429643"/>
                    </a:ext>
                  </a:extLst>
                </a:gridCol>
                <a:gridCol w="780250">
                  <a:extLst>
                    <a:ext uri="{9D8B030D-6E8A-4147-A177-3AD203B41FA5}">
                      <a16:colId xmlns:a16="http://schemas.microsoft.com/office/drawing/2014/main" val="3526702515"/>
                    </a:ext>
                  </a:extLst>
                </a:gridCol>
                <a:gridCol w="654852">
                  <a:extLst>
                    <a:ext uri="{9D8B030D-6E8A-4147-A177-3AD203B41FA5}">
                      <a16:colId xmlns:a16="http://schemas.microsoft.com/office/drawing/2014/main" val="1219489048"/>
                    </a:ext>
                  </a:extLst>
                </a:gridCol>
                <a:gridCol w="654852">
                  <a:extLst>
                    <a:ext uri="{9D8B030D-6E8A-4147-A177-3AD203B41FA5}">
                      <a16:colId xmlns:a16="http://schemas.microsoft.com/office/drawing/2014/main" val="1725669796"/>
                    </a:ext>
                  </a:extLst>
                </a:gridCol>
                <a:gridCol w="654852">
                  <a:extLst>
                    <a:ext uri="{9D8B030D-6E8A-4147-A177-3AD203B41FA5}">
                      <a16:colId xmlns:a16="http://schemas.microsoft.com/office/drawing/2014/main" val="3058726087"/>
                    </a:ext>
                  </a:extLst>
                </a:gridCol>
                <a:gridCol w="654852">
                  <a:extLst>
                    <a:ext uri="{9D8B030D-6E8A-4147-A177-3AD203B41FA5}">
                      <a16:colId xmlns:a16="http://schemas.microsoft.com/office/drawing/2014/main" val="8066987"/>
                    </a:ext>
                  </a:extLst>
                </a:gridCol>
                <a:gridCol w="654852">
                  <a:extLst>
                    <a:ext uri="{9D8B030D-6E8A-4147-A177-3AD203B41FA5}">
                      <a16:colId xmlns:a16="http://schemas.microsoft.com/office/drawing/2014/main" val="345503281"/>
                    </a:ext>
                  </a:extLst>
                </a:gridCol>
                <a:gridCol w="654852">
                  <a:extLst>
                    <a:ext uri="{9D8B030D-6E8A-4147-A177-3AD203B41FA5}">
                      <a16:colId xmlns:a16="http://schemas.microsoft.com/office/drawing/2014/main" val="2819319388"/>
                    </a:ext>
                  </a:extLst>
                </a:gridCol>
                <a:gridCol w="654852">
                  <a:extLst>
                    <a:ext uri="{9D8B030D-6E8A-4147-A177-3AD203B41FA5}">
                      <a16:colId xmlns:a16="http://schemas.microsoft.com/office/drawing/2014/main" val="2604020293"/>
                    </a:ext>
                  </a:extLst>
                </a:gridCol>
              </a:tblGrid>
              <a:tr h="238764">
                <a:tc>
                  <a:txBody>
                    <a:bodyPr/>
                    <a:lstStyle/>
                    <a:p>
                      <a:pPr algn="ctr" fontAlgn="b"/>
                      <a:r>
                        <a:rPr lang="en-US" sz="1200" b="0" i="0" u="none" strike="noStrike">
                          <a:effectLst/>
                          <a:latin typeface="Arial" panose="020B0604020202020204" pitchFamily="34" charset="0"/>
                        </a:rPr>
                        <a:t>Starts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a:effectLst/>
                          <a:latin typeface="Arial" panose="020B0604020202020204" pitchFamily="34" charset="0"/>
                        </a:rPr>
                        <a:t>2016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a:effectLst/>
                          <a:latin typeface="Arial" panose="020B0604020202020204" pitchFamily="34" charset="0"/>
                        </a:rPr>
                        <a:t>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a:effectLst/>
                          <a:latin typeface="Arial" panose="020B0604020202020204" pitchFamily="34" charset="0"/>
                        </a:rPr>
                        <a:t>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a:effectLst/>
                          <a:latin typeface="Arial" panose="020B0604020202020204" pitchFamily="34" charset="0"/>
                        </a:rPr>
                        <a:t>2019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a:effectLst/>
                          <a:latin typeface="Arial" panose="020B0604020202020204" pitchFamily="34" charset="0"/>
                        </a:rPr>
                        <a:t>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dirty="0">
                          <a:effectLst/>
                          <a:latin typeface="Arial" panose="020B0604020202020204" pitchFamily="34"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dirty="0">
                          <a:effectLst/>
                          <a:latin typeface="Arial" panose="020B0604020202020204" pitchFamily="34" charset="0"/>
                        </a:rPr>
                        <a:t>2022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endParaRPr lang="en-US" sz="1200" b="0" i="0" u="none" strike="noStrike">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effectLst/>
                          <a:latin typeface="Arial" panose="020B0604020202020204" pitchFamily="34" charset="0"/>
                        </a:rPr>
                        <a:t>Closings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a:effectLst/>
                          <a:latin typeface="Arial" panose="020B0604020202020204" pitchFamily="34" charset="0"/>
                        </a:rPr>
                        <a:t>2016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a:effectLst/>
                          <a:latin typeface="Arial" panose="020B0604020202020204" pitchFamily="34" charset="0"/>
                        </a:rPr>
                        <a:t>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a:effectLst/>
                          <a:latin typeface="Arial" panose="020B0604020202020204" pitchFamily="34" charset="0"/>
                        </a:rPr>
                        <a:t>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a:effectLst/>
                          <a:latin typeface="Arial" panose="020B0604020202020204" pitchFamily="34" charset="0"/>
                        </a:rPr>
                        <a:t>2019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a:effectLst/>
                          <a:latin typeface="Arial" panose="020B0604020202020204" pitchFamily="34" charset="0"/>
                        </a:rPr>
                        <a:t>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dirty="0">
                          <a:effectLst/>
                          <a:latin typeface="Arial" panose="020B0604020202020204" pitchFamily="34"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US" sz="1200" b="0" i="0" u="none" strike="noStrike" dirty="0">
                          <a:effectLst/>
                          <a:latin typeface="Arial" panose="020B0604020202020204" pitchFamily="34" charset="0"/>
                        </a:rPr>
                        <a:t>2022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2265988582"/>
                  </a:ext>
                </a:extLst>
              </a:tr>
              <a:tr h="238764">
                <a:tc>
                  <a:txBody>
                    <a:bodyPr/>
                    <a:lstStyle/>
                    <a:p>
                      <a:pPr algn="ctr" fontAlgn="b"/>
                      <a:r>
                        <a:rPr lang="en-US" sz="1200" b="0" i="0" u="none" strike="noStrike">
                          <a:effectLst/>
                          <a:latin typeface="Arial" panose="020B0604020202020204" pitchFamily="34" charset="0"/>
                        </a:rPr>
                        <a:t>1Q</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177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179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389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351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530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Arial" panose="020B0604020202020204" pitchFamily="34" charset="0"/>
                        </a:rPr>
                        <a:t>321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Arial" panose="020B0604020202020204" pitchFamily="34" charset="0"/>
                        </a:rPr>
                        <a:t>319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200" b="0" i="0" u="none" strike="noStrike">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effectLst/>
                          <a:latin typeface="Arial" panose="020B0604020202020204" pitchFamily="34" charset="0"/>
                        </a:rPr>
                        <a:t>1Q</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189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154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295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285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340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Arial" panose="020B0604020202020204" pitchFamily="34" charset="0"/>
                        </a:rPr>
                        <a:t>473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Arial" panose="020B0604020202020204" pitchFamily="34" charset="0"/>
                        </a:rPr>
                        <a:t>162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48769651"/>
                  </a:ext>
                </a:extLst>
              </a:tr>
              <a:tr h="238764">
                <a:tc>
                  <a:txBody>
                    <a:bodyPr/>
                    <a:lstStyle/>
                    <a:p>
                      <a:pPr algn="ctr" fontAlgn="b"/>
                      <a:r>
                        <a:rPr lang="en-US" sz="1200" b="0" i="0" u="none" strike="noStrike">
                          <a:effectLst/>
                          <a:latin typeface="Arial" panose="020B0604020202020204" pitchFamily="34" charset="0"/>
                        </a:rPr>
                        <a:t>2Q</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223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368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411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439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593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Arial" panose="020B0604020202020204" pitchFamily="34" charset="0"/>
                        </a:rPr>
                        <a:t>356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200" b="0" i="0" u="none" strike="noStrike" dirty="0">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200" b="0" i="0" u="none" strike="noStrike">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effectLst/>
                          <a:latin typeface="Arial" panose="020B0604020202020204" pitchFamily="34" charset="0"/>
                        </a:rPr>
                        <a:t>2Q</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227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204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310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483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567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Arial" panose="020B0604020202020204" pitchFamily="34" charset="0"/>
                        </a:rPr>
                        <a:t>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200" b="0" i="0" u="none" strike="noStrike" dirty="0">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99403327"/>
                  </a:ext>
                </a:extLst>
              </a:tr>
              <a:tr h="238764">
                <a:tc>
                  <a:txBody>
                    <a:bodyPr/>
                    <a:lstStyle/>
                    <a:p>
                      <a:pPr algn="ctr" fontAlgn="b"/>
                      <a:r>
                        <a:rPr lang="en-US" sz="1200" b="0" i="0" u="none" strike="noStrike">
                          <a:effectLst/>
                          <a:latin typeface="Arial" panose="020B0604020202020204" pitchFamily="34" charset="0"/>
                        </a:rPr>
                        <a:t>3Q</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243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412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293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442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514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Arial" panose="020B0604020202020204" pitchFamily="34" charset="0"/>
                        </a:rPr>
                        <a:t> 318 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200" b="0" i="0" u="none" strike="noStrike" dirty="0">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200" b="0" i="1" u="none" strike="noStrike">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effectLst/>
                          <a:latin typeface="Arial" panose="020B0604020202020204" pitchFamily="34" charset="0"/>
                        </a:rPr>
                        <a:t>3Q</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265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243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374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512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664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Arial" panose="020B0604020202020204" pitchFamily="34" charset="0"/>
                        </a:rPr>
                        <a:t>300 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200" b="0" i="0" u="none" strike="noStrike" dirty="0">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94740097"/>
                  </a:ext>
                </a:extLst>
              </a:tr>
              <a:tr h="238764">
                <a:tc>
                  <a:txBody>
                    <a:bodyPr/>
                    <a:lstStyle/>
                    <a:p>
                      <a:pPr algn="ctr" fontAlgn="b"/>
                      <a:r>
                        <a:rPr lang="en-US" sz="1200" b="0" i="0" u="none" strike="noStrike">
                          <a:effectLst/>
                          <a:latin typeface="Arial" panose="020B0604020202020204" pitchFamily="34" charset="0"/>
                        </a:rPr>
                        <a:t>4Q</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124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224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517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401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580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Arial" panose="020B0604020202020204" pitchFamily="34" charset="0"/>
                        </a:rPr>
                        <a:t>199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200" b="0" i="0" u="none" strike="noStrike" dirty="0">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200" b="0" i="1" u="none" strike="noStrike" dirty="0">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effectLst/>
                          <a:latin typeface="Arial" panose="020B0604020202020204" pitchFamily="34" charset="0"/>
                        </a:rPr>
                        <a:t>4Q</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175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324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367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441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591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effectLst/>
                          <a:latin typeface="Arial" panose="020B0604020202020204" pitchFamily="34" charset="0"/>
                        </a:rPr>
                        <a:t>264 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200" b="0" i="0" u="none" strike="noStrike" dirty="0">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62949552"/>
                  </a:ext>
                </a:extLst>
              </a:tr>
              <a:tr h="238764">
                <a:tc>
                  <a:txBody>
                    <a:bodyPr/>
                    <a:lstStyle/>
                    <a:p>
                      <a:pPr algn="ctr" fontAlgn="b"/>
                      <a:r>
                        <a:rPr lang="en-US" sz="1200" b="1" i="0" u="none" strike="noStrike" dirty="0">
                          <a:effectLst/>
                          <a:latin typeface="Arial" panose="020B060402020202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767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1,183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1,610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1,633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2,217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1,194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319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200" b="1" i="0" u="none" strike="noStrike" dirty="0">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effectLst/>
                          <a:latin typeface="Arial" panose="020B060402020202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856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925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1,346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1,721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2,162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1,462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effectLst/>
                          <a:latin typeface="Arial" panose="020B0604020202020204" pitchFamily="34" charset="0"/>
                        </a:rPr>
                        <a:t>162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35872606"/>
                  </a:ext>
                </a:extLst>
              </a:tr>
            </a:tbl>
          </a:graphicData>
        </a:graphic>
      </p:graphicFrame>
      <p:graphicFrame>
        <p:nvGraphicFramePr>
          <p:cNvPr id="5" name="Chart 4">
            <a:extLst>
              <a:ext uri="{FF2B5EF4-FFF2-40B4-BE49-F238E27FC236}">
                <a16:creationId xmlns:a16="http://schemas.microsoft.com/office/drawing/2014/main" id="{00000000-0008-0000-0800-000003000000}"/>
              </a:ext>
            </a:extLst>
          </p:cNvPr>
          <p:cNvGraphicFramePr>
            <a:graphicFrameLocks/>
          </p:cNvGraphicFramePr>
          <p:nvPr>
            <p:extLst>
              <p:ext uri="{D42A27DB-BD31-4B8C-83A1-F6EECF244321}">
                <p14:modId xmlns:p14="http://schemas.microsoft.com/office/powerpoint/2010/main" val="2239262724"/>
              </p:ext>
            </p:extLst>
          </p:nvPr>
        </p:nvGraphicFramePr>
        <p:xfrm>
          <a:off x="311285" y="707501"/>
          <a:ext cx="11352179" cy="41399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7590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D81561-4B9C-4454-A8FC-BFE25D345D0E}"/>
              </a:ext>
            </a:extLst>
          </p:cNvPr>
          <p:cNvPicPr>
            <a:picLocks noChangeAspect="1"/>
          </p:cNvPicPr>
          <p:nvPr/>
        </p:nvPicPr>
        <p:blipFill>
          <a:blip r:embed="rId3"/>
          <a:stretch>
            <a:fillRect/>
          </a:stretch>
        </p:blipFill>
        <p:spPr>
          <a:xfrm>
            <a:off x="3799806" y="0"/>
            <a:ext cx="7666325" cy="6858000"/>
          </a:xfrm>
          <a:prstGeom prst="rect">
            <a:avLst/>
          </a:prstGeom>
        </p:spPr>
      </p:pic>
      <p:sp>
        <p:nvSpPr>
          <p:cNvPr id="4" name="Slide Number Placeholder 3">
            <a:extLst>
              <a:ext uri="{FF2B5EF4-FFF2-40B4-BE49-F238E27FC236}">
                <a16:creationId xmlns:a16="http://schemas.microsoft.com/office/drawing/2014/main" id="{57E3CD12-5A24-4FE4-9D73-CC1ADC538F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11B4B-EFCE-4094-9006-F8B932C495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95178A45-53EE-49D6-B62E-2767243454B4}"/>
              </a:ext>
            </a:extLst>
          </p:cNvPr>
          <p:cNvSpPr txBox="1">
            <a:spLocks/>
          </p:cNvSpPr>
          <p:nvPr/>
        </p:nvSpPr>
        <p:spPr>
          <a:xfrm>
            <a:off x="802176" y="47625"/>
            <a:ext cx="2615457" cy="103116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Annual Closing Distribution</a:t>
            </a:r>
          </a:p>
        </p:txBody>
      </p:sp>
      <p:graphicFrame>
        <p:nvGraphicFramePr>
          <p:cNvPr id="3" name="Table 2">
            <a:extLst>
              <a:ext uri="{FF2B5EF4-FFF2-40B4-BE49-F238E27FC236}">
                <a16:creationId xmlns:a16="http://schemas.microsoft.com/office/drawing/2014/main" id="{C81A7BD7-F460-4B96-962F-0C154C7915BF}"/>
              </a:ext>
            </a:extLst>
          </p:cNvPr>
          <p:cNvGraphicFramePr>
            <a:graphicFrameLocks noGrp="1"/>
          </p:cNvGraphicFramePr>
          <p:nvPr>
            <p:extLst>
              <p:ext uri="{D42A27DB-BD31-4B8C-83A1-F6EECF244321}">
                <p14:modId xmlns:p14="http://schemas.microsoft.com/office/powerpoint/2010/main" val="1211426166"/>
              </p:ext>
            </p:extLst>
          </p:nvPr>
        </p:nvGraphicFramePr>
        <p:xfrm>
          <a:off x="7741753" y="152590"/>
          <a:ext cx="4089400" cy="2259965"/>
        </p:xfrm>
        <a:graphic>
          <a:graphicData uri="http://schemas.openxmlformats.org/drawingml/2006/table">
            <a:tbl>
              <a:tblPr/>
              <a:tblGrid>
                <a:gridCol w="332600">
                  <a:extLst>
                    <a:ext uri="{9D8B030D-6E8A-4147-A177-3AD203B41FA5}">
                      <a16:colId xmlns:a16="http://schemas.microsoft.com/office/drawing/2014/main" val="2588204095"/>
                    </a:ext>
                  </a:extLst>
                </a:gridCol>
                <a:gridCol w="1891070">
                  <a:extLst>
                    <a:ext uri="{9D8B030D-6E8A-4147-A177-3AD203B41FA5}">
                      <a16:colId xmlns:a16="http://schemas.microsoft.com/office/drawing/2014/main" val="486118845"/>
                    </a:ext>
                  </a:extLst>
                </a:gridCol>
                <a:gridCol w="519490">
                  <a:extLst>
                    <a:ext uri="{9D8B030D-6E8A-4147-A177-3AD203B41FA5}">
                      <a16:colId xmlns:a16="http://schemas.microsoft.com/office/drawing/2014/main" val="577247987"/>
                    </a:ext>
                  </a:extLst>
                </a:gridCol>
                <a:gridCol w="519490">
                  <a:extLst>
                    <a:ext uri="{9D8B030D-6E8A-4147-A177-3AD203B41FA5}">
                      <a16:colId xmlns:a16="http://schemas.microsoft.com/office/drawing/2014/main" val="3719964738"/>
                    </a:ext>
                  </a:extLst>
                </a:gridCol>
                <a:gridCol w="380115">
                  <a:extLst>
                    <a:ext uri="{9D8B030D-6E8A-4147-A177-3AD203B41FA5}">
                      <a16:colId xmlns:a16="http://schemas.microsoft.com/office/drawing/2014/main" val="2476002090"/>
                    </a:ext>
                  </a:extLst>
                </a:gridCol>
                <a:gridCol w="446635">
                  <a:extLst>
                    <a:ext uri="{9D8B030D-6E8A-4147-A177-3AD203B41FA5}">
                      <a16:colId xmlns:a16="http://schemas.microsoft.com/office/drawing/2014/main" val="610837292"/>
                    </a:ext>
                  </a:extLst>
                </a:gridCol>
              </a:tblGrid>
              <a:tr h="161925">
                <a:tc gridSpan="6">
                  <a:txBody>
                    <a:bodyPr/>
                    <a:lstStyle/>
                    <a:p>
                      <a:pPr algn="ctr" fontAlgn="b"/>
                      <a:r>
                        <a:rPr lang="en-US" sz="1000" b="0" i="0" u="none" strike="noStrike" dirty="0">
                          <a:effectLst/>
                          <a:latin typeface="Calibri" panose="020F0502020204030204" pitchFamily="34" charset="0"/>
                        </a:rPr>
                        <a:t>Top 10 Subdivisions – 1Q22 (Ranked by Annual Closings)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82131773"/>
                  </a:ext>
                </a:extLst>
              </a:tr>
              <a:tr h="316865">
                <a:tc>
                  <a:txBody>
                    <a:bodyPr/>
                    <a:lstStyle/>
                    <a:p>
                      <a:pPr algn="ctr" fontAlgn="b"/>
                      <a:r>
                        <a:rPr lang="en-US" sz="1000" b="0" i="0" u="none" strike="noStrike">
                          <a:effectLst/>
                          <a:latin typeface="Calibri" panose="020F0502020204030204" pitchFamily="34" charset="0"/>
                        </a:rPr>
                        <a:t>Rank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800" b="0" i="0" u="none" strike="noStrike">
                          <a:effectLst/>
                          <a:latin typeface="Calibri" panose="020F0502020204030204" pitchFamily="34" charset="0"/>
                        </a:rPr>
                        <a:t>Subdivision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800" b="0" i="0" u="none" strike="noStrike">
                          <a:effectLst/>
                          <a:latin typeface="Calibri" panose="020F0502020204030204" pitchFamily="34" charset="0"/>
                        </a:rPr>
                        <a:t>Annual Closings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800" b="0" i="0" u="none" strike="noStrike">
                          <a:effectLst/>
                          <a:latin typeface="Calibri" panose="020F0502020204030204" pitchFamily="34" charset="0"/>
                        </a:rPr>
                        <a:t>Quarter Closings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800" b="0" i="0" u="none" strike="noStrike">
                          <a:effectLst/>
                          <a:latin typeface="Calibri" panose="020F0502020204030204" pitchFamily="34" charset="0"/>
                        </a:rPr>
                        <a:t>VDL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800" b="0" i="0" u="none" strike="noStrike">
                          <a:effectLst/>
                          <a:latin typeface="Calibri" panose="020F0502020204030204" pitchFamily="34" charset="0"/>
                        </a:rPr>
                        <a:t>Future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3725800997"/>
                  </a:ext>
                </a:extLst>
              </a:tr>
              <a:tr h="161925">
                <a:tc>
                  <a:txBody>
                    <a:bodyPr/>
                    <a:lstStyle/>
                    <a:p>
                      <a:pPr algn="ctr" fontAlgn="b"/>
                      <a:r>
                        <a:rPr lang="en-US" sz="1000" b="0" i="0" u="none" strike="noStrike">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Waters Bend South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115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185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32902741"/>
                  </a:ext>
                </a:extLst>
              </a:tr>
              <a:tr h="161925">
                <a:tc>
                  <a:txBody>
                    <a:bodyPr/>
                    <a:lstStyle/>
                    <a:p>
                      <a:pPr algn="ctr" fontAlgn="b"/>
                      <a:r>
                        <a:rPr lang="en-US" sz="1000" b="0" i="0" u="none" strike="noStrike">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1000" b="0" i="0" u="none" strike="noStrike">
                          <a:solidFill>
                            <a:srgbClr val="000000"/>
                          </a:solidFill>
                          <a:effectLst/>
                          <a:latin typeface="Calibri" panose="020F0502020204030204" pitchFamily="34" charset="0"/>
                        </a:rPr>
                        <a:t>Copper Creek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328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145123948"/>
                  </a:ext>
                </a:extLst>
              </a:tr>
              <a:tr h="161925">
                <a:tc>
                  <a:txBody>
                    <a:bodyPr/>
                    <a:lstStyle/>
                    <a:p>
                      <a:pPr algn="ctr" fontAlgn="b"/>
                      <a:r>
                        <a:rPr lang="en-US" sz="1000" b="0" i="0" u="none" strike="noStrike">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Cibolo Hills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343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51822118"/>
                  </a:ext>
                </a:extLst>
              </a:tr>
              <a:tr h="161925">
                <a:tc>
                  <a:txBody>
                    <a:bodyPr/>
                    <a:lstStyle/>
                    <a:p>
                      <a:pPr algn="ctr" fontAlgn="b"/>
                      <a:r>
                        <a:rPr lang="en-US" sz="1000" b="0" i="0" u="none" strike="noStrike">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1000" b="0" i="0" u="none" strike="noStrike">
                          <a:solidFill>
                            <a:srgbClr val="000000"/>
                          </a:solidFill>
                          <a:effectLst/>
                          <a:latin typeface="Calibri" panose="020F0502020204030204" pitchFamily="34" charset="0"/>
                        </a:rPr>
                        <a:t>Marine Creek Ranch (PARKVIEW)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432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58154464"/>
                  </a:ext>
                </a:extLst>
              </a:tr>
              <a:tr h="161925">
                <a:tc>
                  <a:txBody>
                    <a:bodyPr/>
                    <a:lstStyle/>
                    <a:p>
                      <a:pPr algn="ctr" fontAlgn="b"/>
                      <a:r>
                        <a:rPr lang="en-US" sz="1000" b="0" i="0" u="none" strike="noStrike">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Ridgeview Farms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103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876113"/>
                  </a:ext>
                </a:extLst>
              </a:tr>
              <a:tr h="161925">
                <a:tc>
                  <a:txBody>
                    <a:bodyPr/>
                    <a:lstStyle/>
                    <a:p>
                      <a:pPr algn="ctr" fontAlgn="b"/>
                      <a:r>
                        <a:rPr lang="en-US" sz="1000" b="0" i="0" u="none" strike="noStrike">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1000" b="0" i="0" u="none" strike="noStrike">
                          <a:solidFill>
                            <a:srgbClr val="000000"/>
                          </a:solidFill>
                          <a:effectLst/>
                          <a:latin typeface="Calibri" panose="020F0502020204030204" pitchFamily="34" charset="0"/>
                        </a:rPr>
                        <a:t>Western Ridge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190075787"/>
                  </a:ext>
                </a:extLst>
              </a:tr>
              <a:tr h="161925">
                <a:tc>
                  <a:txBody>
                    <a:bodyPr/>
                    <a:lstStyle/>
                    <a:p>
                      <a:pPr algn="ctr" fontAlgn="b"/>
                      <a:r>
                        <a:rPr lang="en-US" sz="1000" b="0" i="0" u="none" strike="noStrike">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Las Ventanas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25248603"/>
                  </a:ext>
                </a:extLst>
              </a:tr>
              <a:tr h="161925">
                <a:tc>
                  <a:txBody>
                    <a:bodyPr/>
                    <a:lstStyle/>
                    <a:p>
                      <a:pPr algn="ctr" fontAlgn="b"/>
                      <a:r>
                        <a:rPr lang="en-US" sz="1000" b="0" i="0" u="none" strike="noStrike">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1000" b="0" i="0" u="none" strike="noStrike">
                          <a:solidFill>
                            <a:srgbClr val="000000"/>
                          </a:solidFill>
                          <a:effectLst/>
                          <a:latin typeface="Calibri" panose="020F0502020204030204" pitchFamily="34" charset="0"/>
                        </a:rPr>
                        <a:t>Parkview Hills (ELKINS)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4289022436"/>
                  </a:ext>
                </a:extLst>
              </a:tr>
              <a:tr h="161925">
                <a:tc>
                  <a:txBody>
                    <a:bodyPr/>
                    <a:lstStyle/>
                    <a:p>
                      <a:pPr algn="ctr" fontAlgn="b"/>
                      <a:r>
                        <a:rPr lang="en-US" sz="1000" b="0" i="0" u="none" strike="noStrike">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Talon Hills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167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35874579"/>
                  </a:ext>
                </a:extLst>
              </a:tr>
              <a:tr h="161925">
                <a:tc>
                  <a:txBody>
                    <a:bodyPr/>
                    <a:lstStyle/>
                    <a:p>
                      <a:pPr algn="ctr" fontAlgn="b"/>
                      <a:r>
                        <a:rPr lang="en-US" sz="1000" b="0" i="0" u="none" strike="noStrike">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1000" b="0" i="0" u="none" strike="noStrike">
                          <a:solidFill>
                            <a:srgbClr val="000000"/>
                          </a:solidFill>
                          <a:effectLst/>
                          <a:latin typeface="Calibri" panose="020F0502020204030204" pitchFamily="34" charset="0"/>
                        </a:rPr>
                        <a:t>Quarter Horse Estates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693200191"/>
                  </a:ext>
                </a:extLst>
              </a:tr>
              <a:tr h="161925">
                <a:tc>
                  <a:txBody>
                    <a:bodyPr/>
                    <a:lstStyle/>
                    <a:p>
                      <a:pPr algn="ctr" fontAlgn="b"/>
                      <a:r>
                        <a:rPr lang="en-US" sz="10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000" b="1" i="0" u="none" strike="noStrike">
                          <a:solidFill>
                            <a:srgbClr val="000000"/>
                          </a:solidFill>
                          <a:effectLst/>
                          <a:latin typeface="Calibri" panose="020F0502020204030204" pitchFamily="34" charset="0"/>
                        </a:rPr>
                        <a:t>TOTALS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000" b="1" i="0" u="none" strike="noStrike">
                          <a:solidFill>
                            <a:srgbClr val="000000"/>
                          </a:solidFill>
                          <a:effectLst/>
                          <a:latin typeface="Calibri" panose="020F0502020204030204" pitchFamily="34" charset="0"/>
                        </a:rPr>
                        <a:t>884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000" b="1" i="0" u="none" strike="noStrike">
                          <a:solidFill>
                            <a:srgbClr val="000000"/>
                          </a:solidFill>
                          <a:effectLst/>
                          <a:latin typeface="Calibri" panose="020F0502020204030204" pitchFamily="34" charset="0"/>
                        </a:rPr>
                        <a:t>117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000" b="1" i="0" u="none" strike="noStrike">
                          <a:solidFill>
                            <a:srgbClr val="000000"/>
                          </a:solidFill>
                          <a:effectLst/>
                          <a:latin typeface="Calibri" panose="020F0502020204030204" pitchFamily="34" charset="0"/>
                        </a:rPr>
                        <a:t>916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000" b="1" i="0" u="none" strike="noStrike" dirty="0">
                          <a:solidFill>
                            <a:srgbClr val="000000"/>
                          </a:solidFill>
                          <a:effectLst/>
                          <a:latin typeface="Calibri" panose="020F0502020204030204" pitchFamily="34" charset="0"/>
                        </a:rPr>
                        <a:t>1,127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3620564022"/>
                  </a:ext>
                </a:extLst>
              </a:tr>
            </a:tbl>
          </a:graphicData>
        </a:graphic>
      </p:graphicFrame>
      <p:pic>
        <p:nvPicPr>
          <p:cNvPr id="8" name="Picture 7">
            <a:extLst>
              <a:ext uri="{FF2B5EF4-FFF2-40B4-BE49-F238E27FC236}">
                <a16:creationId xmlns:a16="http://schemas.microsoft.com/office/drawing/2014/main" id="{FC5A87A6-54B9-4C8D-B8E2-B4C4BCCA5455}"/>
              </a:ext>
            </a:extLst>
          </p:cNvPr>
          <p:cNvPicPr>
            <a:picLocks noChangeAspect="1"/>
          </p:cNvPicPr>
          <p:nvPr/>
        </p:nvPicPr>
        <p:blipFill>
          <a:blip r:embed="rId4"/>
          <a:stretch>
            <a:fillRect/>
          </a:stretch>
        </p:blipFill>
        <p:spPr>
          <a:xfrm>
            <a:off x="1489812" y="3840355"/>
            <a:ext cx="2216183" cy="2505581"/>
          </a:xfrm>
          <a:prstGeom prst="rect">
            <a:avLst/>
          </a:prstGeom>
        </p:spPr>
      </p:pic>
    </p:spTree>
    <p:extLst>
      <p:ext uri="{BB962C8B-B14F-4D97-AF65-F5344CB8AC3E}">
        <p14:creationId xmlns:p14="http://schemas.microsoft.com/office/powerpoint/2010/main" val="117171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C8FCE2-C6E1-4023-940B-849856E40608}"/>
              </a:ext>
            </a:extLst>
          </p:cNvPr>
          <p:cNvPicPr>
            <a:picLocks noChangeAspect="1"/>
          </p:cNvPicPr>
          <p:nvPr/>
        </p:nvPicPr>
        <p:blipFill>
          <a:blip r:embed="rId3"/>
          <a:stretch>
            <a:fillRect/>
          </a:stretch>
        </p:blipFill>
        <p:spPr>
          <a:xfrm>
            <a:off x="3665014" y="0"/>
            <a:ext cx="7724810" cy="6858000"/>
          </a:xfrm>
          <a:prstGeom prst="rect">
            <a:avLst/>
          </a:prstGeom>
        </p:spPr>
      </p:pic>
      <p:sp>
        <p:nvSpPr>
          <p:cNvPr id="4" name="Slide Number Placeholder 3">
            <a:extLst>
              <a:ext uri="{FF2B5EF4-FFF2-40B4-BE49-F238E27FC236}">
                <a16:creationId xmlns:a16="http://schemas.microsoft.com/office/drawing/2014/main" id="{3FBA3FF6-4A96-4D8F-9295-1D90C956C8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11B4B-EFCE-4094-9006-F8B932C495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0DB905D6-AE87-4F70-A773-E98E61B224D4}"/>
              </a:ext>
            </a:extLst>
          </p:cNvPr>
          <p:cNvSpPr txBox="1">
            <a:spLocks/>
          </p:cNvSpPr>
          <p:nvPr/>
        </p:nvSpPr>
        <p:spPr>
          <a:xfrm>
            <a:off x="802176" y="221766"/>
            <a:ext cx="7713174" cy="420806"/>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VDL Distribution</a:t>
            </a:r>
          </a:p>
        </p:txBody>
      </p:sp>
      <p:graphicFrame>
        <p:nvGraphicFramePr>
          <p:cNvPr id="6" name="Table 5">
            <a:extLst>
              <a:ext uri="{FF2B5EF4-FFF2-40B4-BE49-F238E27FC236}">
                <a16:creationId xmlns:a16="http://schemas.microsoft.com/office/drawing/2014/main" id="{53F56703-F2C3-4C42-9AB7-0F73748C8912}"/>
              </a:ext>
            </a:extLst>
          </p:cNvPr>
          <p:cNvGraphicFramePr>
            <a:graphicFrameLocks noGrp="1"/>
          </p:cNvGraphicFramePr>
          <p:nvPr>
            <p:extLst>
              <p:ext uri="{D42A27DB-BD31-4B8C-83A1-F6EECF244321}">
                <p14:modId xmlns:p14="http://schemas.microsoft.com/office/powerpoint/2010/main" val="3667878326"/>
              </p:ext>
            </p:extLst>
          </p:nvPr>
        </p:nvGraphicFramePr>
        <p:xfrm>
          <a:off x="7724775" y="146939"/>
          <a:ext cx="4311650" cy="2266950"/>
        </p:xfrm>
        <a:graphic>
          <a:graphicData uri="http://schemas.openxmlformats.org/drawingml/2006/table">
            <a:tbl>
              <a:tblPr/>
              <a:tblGrid>
                <a:gridCol w="350676">
                  <a:extLst>
                    <a:ext uri="{9D8B030D-6E8A-4147-A177-3AD203B41FA5}">
                      <a16:colId xmlns:a16="http://schemas.microsoft.com/office/drawing/2014/main" val="1962324523"/>
                    </a:ext>
                  </a:extLst>
                </a:gridCol>
                <a:gridCol w="1993846">
                  <a:extLst>
                    <a:ext uri="{9D8B030D-6E8A-4147-A177-3AD203B41FA5}">
                      <a16:colId xmlns:a16="http://schemas.microsoft.com/office/drawing/2014/main" val="2941232972"/>
                    </a:ext>
                  </a:extLst>
                </a:gridCol>
                <a:gridCol w="547723">
                  <a:extLst>
                    <a:ext uri="{9D8B030D-6E8A-4147-A177-3AD203B41FA5}">
                      <a16:colId xmlns:a16="http://schemas.microsoft.com/office/drawing/2014/main" val="2628829752"/>
                    </a:ext>
                  </a:extLst>
                </a:gridCol>
                <a:gridCol w="547723">
                  <a:extLst>
                    <a:ext uri="{9D8B030D-6E8A-4147-A177-3AD203B41FA5}">
                      <a16:colId xmlns:a16="http://schemas.microsoft.com/office/drawing/2014/main" val="2413153594"/>
                    </a:ext>
                  </a:extLst>
                </a:gridCol>
                <a:gridCol w="400773">
                  <a:extLst>
                    <a:ext uri="{9D8B030D-6E8A-4147-A177-3AD203B41FA5}">
                      <a16:colId xmlns:a16="http://schemas.microsoft.com/office/drawing/2014/main" val="2631286193"/>
                    </a:ext>
                  </a:extLst>
                </a:gridCol>
                <a:gridCol w="470909">
                  <a:extLst>
                    <a:ext uri="{9D8B030D-6E8A-4147-A177-3AD203B41FA5}">
                      <a16:colId xmlns:a16="http://schemas.microsoft.com/office/drawing/2014/main" val="4080115740"/>
                    </a:ext>
                  </a:extLst>
                </a:gridCol>
              </a:tblGrid>
              <a:tr h="161925">
                <a:tc gridSpan="6">
                  <a:txBody>
                    <a:bodyPr/>
                    <a:lstStyle/>
                    <a:p>
                      <a:pPr algn="ctr" fontAlgn="b"/>
                      <a:r>
                        <a:rPr lang="en-US" sz="1000" b="0" i="0" u="none" strike="noStrike" dirty="0">
                          <a:effectLst/>
                          <a:latin typeface="Calibri" panose="020F0502020204030204" pitchFamily="34" charset="0"/>
                        </a:rPr>
                        <a:t>Top 10 Subdivisions – 1Q22 (Ranked by remaining VDL)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39822703"/>
                  </a:ext>
                </a:extLst>
              </a:tr>
              <a:tr h="323850">
                <a:tc>
                  <a:txBody>
                    <a:bodyPr/>
                    <a:lstStyle/>
                    <a:p>
                      <a:pPr algn="ctr" fontAlgn="b"/>
                      <a:r>
                        <a:rPr lang="en-US" sz="1000" b="0" i="0" u="none" strike="noStrike">
                          <a:effectLst/>
                          <a:latin typeface="Calibri" panose="020F0502020204030204" pitchFamily="34" charset="0"/>
                        </a:rPr>
                        <a:t>Rank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000" b="0" i="0" u="none" strike="noStrike">
                          <a:effectLst/>
                          <a:latin typeface="Calibri" panose="020F0502020204030204" pitchFamily="34" charset="0"/>
                        </a:rPr>
                        <a:t>Subdivision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000" b="0" i="0" u="none" strike="noStrike">
                          <a:effectLst/>
                          <a:latin typeface="Calibri" panose="020F0502020204030204" pitchFamily="34" charset="0"/>
                        </a:rPr>
                        <a:t>Annual Closings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000" b="0" i="0" u="none" strike="noStrike">
                          <a:effectLst/>
                          <a:latin typeface="Calibri" panose="020F0502020204030204" pitchFamily="34" charset="0"/>
                        </a:rPr>
                        <a:t>Quarter Closings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000" b="0" i="0" u="none" strike="noStrike">
                          <a:effectLst/>
                          <a:latin typeface="Calibri" panose="020F0502020204030204" pitchFamily="34" charset="0"/>
                        </a:rPr>
                        <a:t>VDL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000" b="0" i="0" u="none" strike="noStrike">
                          <a:effectLst/>
                          <a:latin typeface="Calibri" panose="020F0502020204030204" pitchFamily="34" charset="0"/>
                        </a:rPr>
                        <a:t>Future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3097098804"/>
                  </a:ext>
                </a:extLst>
              </a:tr>
              <a:tr h="161925">
                <a:tc>
                  <a:txBody>
                    <a:bodyPr/>
                    <a:lstStyle/>
                    <a:p>
                      <a:pPr algn="ctr" fontAlgn="b"/>
                      <a:r>
                        <a:rPr lang="en-US" sz="1000" b="0" i="0" u="none" strike="noStrike">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Northpointe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416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3,373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37119578"/>
                  </a:ext>
                </a:extLst>
              </a:tr>
              <a:tr h="161925">
                <a:tc>
                  <a:txBody>
                    <a:bodyPr/>
                    <a:lstStyle/>
                    <a:p>
                      <a:pPr algn="ctr" fontAlgn="b"/>
                      <a:r>
                        <a:rPr lang="en-US" sz="1000" b="0" i="0" u="none" strike="noStrike">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1000" b="0" i="0" u="none" strike="noStrike">
                          <a:solidFill>
                            <a:srgbClr val="000000"/>
                          </a:solidFill>
                          <a:effectLst/>
                          <a:latin typeface="Calibri" panose="020F0502020204030204" pitchFamily="34" charset="0"/>
                        </a:rPr>
                        <a:t>Copper Creek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328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125235144"/>
                  </a:ext>
                </a:extLst>
              </a:tr>
              <a:tr h="161925">
                <a:tc>
                  <a:txBody>
                    <a:bodyPr/>
                    <a:lstStyle/>
                    <a:p>
                      <a:pPr algn="ctr" fontAlgn="b"/>
                      <a:r>
                        <a:rPr lang="en-US" sz="1000" b="0" i="0" u="none" strike="noStrike">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Cibolo Hills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343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48859197"/>
                  </a:ext>
                </a:extLst>
              </a:tr>
              <a:tr h="161925">
                <a:tc>
                  <a:txBody>
                    <a:bodyPr/>
                    <a:lstStyle/>
                    <a:p>
                      <a:pPr algn="ctr" fontAlgn="b"/>
                      <a:r>
                        <a:rPr lang="en-US" sz="1000" b="0" i="0" u="none" strike="noStrike">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1000" b="0" i="0" u="none" strike="noStrike">
                          <a:solidFill>
                            <a:srgbClr val="000000"/>
                          </a:solidFill>
                          <a:effectLst/>
                          <a:latin typeface="Calibri" panose="020F0502020204030204" pitchFamily="34" charset="0"/>
                        </a:rPr>
                        <a:t>Bailey Park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185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134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17487869"/>
                  </a:ext>
                </a:extLst>
              </a:tr>
              <a:tr h="161925">
                <a:tc>
                  <a:txBody>
                    <a:bodyPr/>
                    <a:lstStyle/>
                    <a:p>
                      <a:pPr algn="ctr" fontAlgn="b"/>
                      <a:r>
                        <a:rPr lang="en-US" sz="1000" b="0" i="0" u="none" strike="noStrike">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Resort on Eagle Mountain Lake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70332644"/>
                  </a:ext>
                </a:extLst>
              </a:tr>
              <a:tr h="161925">
                <a:tc>
                  <a:txBody>
                    <a:bodyPr/>
                    <a:lstStyle/>
                    <a:p>
                      <a:pPr algn="ctr" fontAlgn="b"/>
                      <a:r>
                        <a:rPr lang="en-US" sz="1000" b="0" i="0" u="none" strike="noStrike">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1000" b="0" i="0" u="none" strike="noStrike">
                          <a:solidFill>
                            <a:srgbClr val="000000"/>
                          </a:solidFill>
                          <a:effectLst/>
                          <a:latin typeface="Calibri" panose="020F0502020204030204" pitchFamily="34" charset="0"/>
                        </a:rPr>
                        <a:t>Waters Bend South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115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185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548494993"/>
                  </a:ext>
                </a:extLst>
              </a:tr>
              <a:tr h="161925">
                <a:tc>
                  <a:txBody>
                    <a:bodyPr/>
                    <a:lstStyle/>
                    <a:p>
                      <a:pPr algn="ctr" fontAlgn="b"/>
                      <a:r>
                        <a:rPr lang="en-US" sz="1000" b="0" i="0" u="none" strike="noStrike">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Pioneer Point Addition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47476727"/>
                  </a:ext>
                </a:extLst>
              </a:tr>
              <a:tr h="161925">
                <a:tc>
                  <a:txBody>
                    <a:bodyPr/>
                    <a:lstStyle/>
                    <a:p>
                      <a:pPr algn="ctr" fontAlgn="b"/>
                      <a:r>
                        <a:rPr lang="en-US" sz="1000" b="0" i="0" u="none" strike="noStrike">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1000" b="0" i="0" u="none" strike="noStrike">
                          <a:solidFill>
                            <a:srgbClr val="000000"/>
                          </a:solidFill>
                          <a:effectLst/>
                          <a:latin typeface="Calibri" panose="020F0502020204030204" pitchFamily="34" charset="0"/>
                        </a:rPr>
                        <a:t>Ridgeview Farms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103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431659744"/>
                  </a:ext>
                </a:extLst>
              </a:tr>
              <a:tr h="161925">
                <a:tc>
                  <a:txBody>
                    <a:bodyPr/>
                    <a:lstStyle/>
                    <a:p>
                      <a:pPr algn="ctr" fontAlgn="b"/>
                      <a:r>
                        <a:rPr lang="en-US" sz="1000" b="0" i="0" u="none" strike="noStrike">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Marine Creek Ranch (PARKVIEW)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432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9119080"/>
                  </a:ext>
                </a:extLst>
              </a:tr>
              <a:tr h="161925">
                <a:tc>
                  <a:txBody>
                    <a:bodyPr/>
                    <a:lstStyle/>
                    <a:p>
                      <a:pPr algn="ctr" fontAlgn="b"/>
                      <a:r>
                        <a:rPr lang="en-US" sz="1000" b="0" i="0" u="none" strike="noStrike">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1000" b="0" i="0" u="none" strike="noStrike">
                          <a:solidFill>
                            <a:srgbClr val="000000"/>
                          </a:solidFill>
                          <a:effectLst/>
                          <a:latin typeface="Calibri" panose="020F0502020204030204" pitchFamily="34" charset="0"/>
                        </a:rPr>
                        <a:t>Lake Vista Ranch Addition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672994471"/>
                  </a:ext>
                </a:extLst>
              </a:tr>
              <a:tr h="161925">
                <a:tc>
                  <a:txBody>
                    <a:bodyPr/>
                    <a:lstStyle/>
                    <a:p>
                      <a:pPr algn="ctr" fontAlgn="b"/>
                      <a:r>
                        <a:rPr lang="en-US" sz="10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000" b="1" i="0" u="none" strike="noStrike">
                          <a:solidFill>
                            <a:srgbClr val="000000"/>
                          </a:solidFill>
                          <a:effectLst/>
                          <a:latin typeface="Calibri" panose="020F0502020204030204" pitchFamily="34" charset="0"/>
                        </a:rPr>
                        <a:t>TOTALS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000" b="1" i="0" u="none" strike="noStrike">
                          <a:solidFill>
                            <a:srgbClr val="000000"/>
                          </a:solidFill>
                          <a:effectLst/>
                          <a:latin typeface="Calibri" panose="020F0502020204030204" pitchFamily="34" charset="0"/>
                        </a:rPr>
                        <a:t>619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000" b="1" i="0" u="none" strike="noStrike">
                          <a:solidFill>
                            <a:srgbClr val="000000"/>
                          </a:solidFill>
                          <a:effectLst/>
                          <a:latin typeface="Calibri" panose="020F0502020204030204" pitchFamily="34" charset="0"/>
                        </a:rPr>
                        <a:t>104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000" b="1" i="0" u="none" strike="noStrike">
                          <a:solidFill>
                            <a:srgbClr val="000000"/>
                          </a:solidFill>
                          <a:effectLst/>
                          <a:latin typeface="Calibri" panose="020F0502020204030204" pitchFamily="34" charset="0"/>
                        </a:rPr>
                        <a:t>1,750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000" b="1" i="0" u="none" strike="noStrike" dirty="0">
                          <a:solidFill>
                            <a:srgbClr val="000000"/>
                          </a:solidFill>
                          <a:effectLst/>
                          <a:latin typeface="Calibri" panose="020F0502020204030204" pitchFamily="34" charset="0"/>
                        </a:rPr>
                        <a:t>4,497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648610394"/>
                  </a:ext>
                </a:extLst>
              </a:tr>
            </a:tbl>
          </a:graphicData>
        </a:graphic>
      </p:graphicFrame>
      <p:pic>
        <p:nvPicPr>
          <p:cNvPr id="2" name="Picture 1">
            <a:extLst>
              <a:ext uri="{FF2B5EF4-FFF2-40B4-BE49-F238E27FC236}">
                <a16:creationId xmlns:a16="http://schemas.microsoft.com/office/drawing/2014/main" id="{54C19DFE-73F0-4CD2-AB95-C1BD63EB8B93}"/>
              </a:ext>
            </a:extLst>
          </p:cNvPr>
          <p:cNvPicPr>
            <a:picLocks noChangeAspect="1"/>
          </p:cNvPicPr>
          <p:nvPr/>
        </p:nvPicPr>
        <p:blipFill>
          <a:blip r:embed="rId4"/>
          <a:stretch>
            <a:fillRect/>
          </a:stretch>
        </p:blipFill>
        <p:spPr>
          <a:xfrm>
            <a:off x="1881409" y="3802783"/>
            <a:ext cx="1700446" cy="2725715"/>
          </a:xfrm>
          <a:prstGeom prst="rect">
            <a:avLst/>
          </a:prstGeom>
        </p:spPr>
      </p:pic>
    </p:spTree>
    <p:extLst>
      <p:ext uri="{BB962C8B-B14F-4D97-AF65-F5344CB8AC3E}">
        <p14:creationId xmlns:p14="http://schemas.microsoft.com/office/powerpoint/2010/main" val="2290154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442FB1-0298-4BE5-99BF-CCE80A2926A0}"/>
              </a:ext>
            </a:extLst>
          </p:cNvPr>
          <p:cNvPicPr>
            <a:picLocks noChangeAspect="1"/>
          </p:cNvPicPr>
          <p:nvPr/>
        </p:nvPicPr>
        <p:blipFill>
          <a:blip r:embed="rId2"/>
          <a:stretch>
            <a:fillRect/>
          </a:stretch>
        </p:blipFill>
        <p:spPr>
          <a:xfrm>
            <a:off x="3960673" y="0"/>
            <a:ext cx="7588840" cy="6858000"/>
          </a:xfrm>
          <a:prstGeom prst="rect">
            <a:avLst/>
          </a:prstGeom>
        </p:spPr>
      </p:pic>
      <p:sp>
        <p:nvSpPr>
          <p:cNvPr id="4" name="Slide Number Placeholder 3">
            <a:extLst>
              <a:ext uri="{FF2B5EF4-FFF2-40B4-BE49-F238E27FC236}">
                <a16:creationId xmlns:a16="http://schemas.microsoft.com/office/drawing/2014/main" id="{9DB1F123-C59A-4D08-AD5A-BD24314138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11B4B-EFCE-4094-9006-F8B932C495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DB98C3F1-3652-4260-981D-BAB3C92E4F80}"/>
              </a:ext>
            </a:extLst>
          </p:cNvPr>
          <p:cNvSpPr txBox="1">
            <a:spLocks/>
          </p:cNvSpPr>
          <p:nvPr/>
        </p:nvSpPr>
        <p:spPr>
          <a:xfrm>
            <a:off x="802176" y="221765"/>
            <a:ext cx="3507177" cy="4688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Futures Distribution</a:t>
            </a:r>
          </a:p>
        </p:txBody>
      </p:sp>
      <p:graphicFrame>
        <p:nvGraphicFramePr>
          <p:cNvPr id="3" name="Table 2">
            <a:extLst>
              <a:ext uri="{FF2B5EF4-FFF2-40B4-BE49-F238E27FC236}">
                <a16:creationId xmlns:a16="http://schemas.microsoft.com/office/drawing/2014/main" id="{55522F39-584F-4AD0-893E-83DC3E16C456}"/>
              </a:ext>
            </a:extLst>
          </p:cNvPr>
          <p:cNvGraphicFramePr>
            <a:graphicFrameLocks noGrp="1"/>
          </p:cNvGraphicFramePr>
          <p:nvPr>
            <p:extLst>
              <p:ext uri="{D42A27DB-BD31-4B8C-83A1-F6EECF244321}">
                <p14:modId xmlns:p14="http://schemas.microsoft.com/office/powerpoint/2010/main" val="384539606"/>
              </p:ext>
            </p:extLst>
          </p:nvPr>
        </p:nvGraphicFramePr>
        <p:xfrm>
          <a:off x="7949646" y="157258"/>
          <a:ext cx="4089400" cy="2266950"/>
        </p:xfrm>
        <a:graphic>
          <a:graphicData uri="http://schemas.openxmlformats.org/drawingml/2006/table">
            <a:tbl>
              <a:tblPr/>
              <a:tblGrid>
                <a:gridCol w="332600">
                  <a:extLst>
                    <a:ext uri="{9D8B030D-6E8A-4147-A177-3AD203B41FA5}">
                      <a16:colId xmlns:a16="http://schemas.microsoft.com/office/drawing/2014/main" val="2965611606"/>
                    </a:ext>
                  </a:extLst>
                </a:gridCol>
                <a:gridCol w="1891070">
                  <a:extLst>
                    <a:ext uri="{9D8B030D-6E8A-4147-A177-3AD203B41FA5}">
                      <a16:colId xmlns:a16="http://schemas.microsoft.com/office/drawing/2014/main" val="763898523"/>
                    </a:ext>
                  </a:extLst>
                </a:gridCol>
                <a:gridCol w="519490">
                  <a:extLst>
                    <a:ext uri="{9D8B030D-6E8A-4147-A177-3AD203B41FA5}">
                      <a16:colId xmlns:a16="http://schemas.microsoft.com/office/drawing/2014/main" val="1559743168"/>
                    </a:ext>
                  </a:extLst>
                </a:gridCol>
                <a:gridCol w="519490">
                  <a:extLst>
                    <a:ext uri="{9D8B030D-6E8A-4147-A177-3AD203B41FA5}">
                      <a16:colId xmlns:a16="http://schemas.microsoft.com/office/drawing/2014/main" val="3058028174"/>
                    </a:ext>
                  </a:extLst>
                </a:gridCol>
                <a:gridCol w="380115">
                  <a:extLst>
                    <a:ext uri="{9D8B030D-6E8A-4147-A177-3AD203B41FA5}">
                      <a16:colId xmlns:a16="http://schemas.microsoft.com/office/drawing/2014/main" val="1862674059"/>
                    </a:ext>
                  </a:extLst>
                </a:gridCol>
                <a:gridCol w="446635">
                  <a:extLst>
                    <a:ext uri="{9D8B030D-6E8A-4147-A177-3AD203B41FA5}">
                      <a16:colId xmlns:a16="http://schemas.microsoft.com/office/drawing/2014/main" val="305568357"/>
                    </a:ext>
                  </a:extLst>
                </a:gridCol>
              </a:tblGrid>
              <a:tr h="161925">
                <a:tc gridSpan="6">
                  <a:txBody>
                    <a:bodyPr/>
                    <a:lstStyle/>
                    <a:p>
                      <a:pPr algn="ctr" fontAlgn="b"/>
                      <a:r>
                        <a:rPr lang="en-US" sz="1000" b="0" i="0" u="none" strike="noStrike" dirty="0">
                          <a:effectLst/>
                          <a:latin typeface="Calibri" panose="020F0502020204030204" pitchFamily="34" charset="0"/>
                        </a:rPr>
                        <a:t>Top 10 Subdivisions – 1Q22 (Ranked by Future Inventory)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2721983"/>
                  </a:ext>
                </a:extLst>
              </a:tr>
              <a:tr h="323850">
                <a:tc>
                  <a:txBody>
                    <a:bodyPr/>
                    <a:lstStyle/>
                    <a:p>
                      <a:pPr algn="ctr" fontAlgn="b"/>
                      <a:r>
                        <a:rPr lang="en-US" sz="1000" b="0" i="0" u="none" strike="noStrike">
                          <a:effectLst/>
                          <a:latin typeface="Calibri" panose="020F0502020204030204" pitchFamily="34" charset="0"/>
                        </a:rPr>
                        <a:t>Rank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000" b="0" i="0" u="none" strike="noStrike">
                          <a:effectLst/>
                          <a:latin typeface="Calibri" panose="020F0502020204030204" pitchFamily="34" charset="0"/>
                        </a:rPr>
                        <a:t>Subdivision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000" b="0" i="0" u="none" strike="noStrike">
                          <a:effectLst/>
                          <a:latin typeface="Calibri" panose="020F0502020204030204" pitchFamily="34" charset="0"/>
                        </a:rPr>
                        <a:t>Annual Closings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000" b="0" i="0" u="none" strike="noStrike">
                          <a:effectLst/>
                          <a:latin typeface="Calibri" panose="020F0502020204030204" pitchFamily="34" charset="0"/>
                        </a:rPr>
                        <a:t>Quarter Closings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000" b="0" i="0" u="none" strike="noStrike">
                          <a:effectLst/>
                          <a:latin typeface="Calibri" panose="020F0502020204030204" pitchFamily="34" charset="0"/>
                        </a:rPr>
                        <a:t>VDL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000" b="0" i="0" u="none" strike="noStrike">
                          <a:effectLst/>
                          <a:latin typeface="Calibri" panose="020F0502020204030204" pitchFamily="34" charset="0"/>
                        </a:rPr>
                        <a:t>Future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500869654"/>
                  </a:ext>
                </a:extLst>
              </a:tr>
              <a:tr h="161925">
                <a:tc>
                  <a:txBody>
                    <a:bodyPr/>
                    <a:lstStyle/>
                    <a:p>
                      <a:pPr algn="ctr" fontAlgn="b"/>
                      <a:r>
                        <a:rPr lang="en-US" sz="1000" b="0" i="0" u="none" strike="noStrike">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Bonds Ranch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6,137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40378964"/>
                  </a:ext>
                </a:extLst>
              </a:tr>
              <a:tr h="161925">
                <a:tc>
                  <a:txBody>
                    <a:bodyPr/>
                    <a:lstStyle/>
                    <a:p>
                      <a:pPr algn="ctr" fontAlgn="b"/>
                      <a:r>
                        <a:rPr lang="en-US" sz="1000" b="0" i="0" u="none" strike="noStrike">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1000" b="0" i="0" u="none" strike="noStrike">
                          <a:solidFill>
                            <a:srgbClr val="000000"/>
                          </a:solidFill>
                          <a:effectLst/>
                          <a:latin typeface="Calibri" panose="020F0502020204030204" pitchFamily="34" charset="0"/>
                        </a:rPr>
                        <a:t>Chapel Hill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4,713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29697532"/>
                  </a:ext>
                </a:extLst>
              </a:tr>
              <a:tr h="161925">
                <a:tc>
                  <a:txBody>
                    <a:bodyPr/>
                    <a:lstStyle/>
                    <a:p>
                      <a:pPr algn="ctr" fontAlgn="b"/>
                      <a:r>
                        <a:rPr lang="en-US" sz="1000" b="0" i="0" u="none" strike="noStrike">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Northpointe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416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3,373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82714529"/>
                  </a:ext>
                </a:extLst>
              </a:tr>
              <a:tr h="161925">
                <a:tc>
                  <a:txBody>
                    <a:bodyPr/>
                    <a:lstStyle/>
                    <a:p>
                      <a:pPr algn="ctr" fontAlgn="b"/>
                      <a:r>
                        <a:rPr lang="en-US" sz="1000" b="0" i="0" u="none" strike="noStrike">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1000" b="0" i="0" u="none" strike="noStrike">
                          <a:solidFill>
                            <a:srgbClr val="000000"/>
                          </a:solidFill>
                          <a:effectLst/>
                          <a:latin typeface="Calibri" panose="020F0502020204030204" pitchFamily="34" charset="0"/>
                        </a:rPr>
                        <a:t>Eagle Ridge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4232664648"/>
                  </a:ext>
                </a:extLst>
              </a:tr>
              <a:tr h="161925">
                <a:tc>
                  <a:txBody>
                    <a:bodyPr/>
                    <a:lstStyle/>
                    <a:p>
                      <a:pPr algn="ctr" fontAlgn="b"/>
                      <a:r>
                        <a:rPr lang="en-US" sz="1000" b="0" i="0" u="none" strike="noStrike">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Beltmill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715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35123248"/>
                  </a:ext>
                </a:extLst>
              </a:tr>
              <a:tr h="161925">
                <a:tc>
                  <a:txBody>
                    <a:bodyPr/>
                    <a:lstStyle/>
                    <a:p>
                      <a:pPr algn="ctr" fontAlgn="b"/>
                      <a:r>
                        <a:rPr lang="en-US" sz="1000" b="0" i="0" u="none" strike="noStrike">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1000" b="0" i="0" u="none" strike="noStrike">
                          <a:solidFill>
                            <a:srgbClr val="000000"/>
                          </a:solidFill>
                          <a:effectLst/>
                          <a:latin typeface="Calibri" panose="020F0502020204030204" pitchFamily="34" charset="0"/>
                        </a:rPr>
                        <a:t>Todd Tract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663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640887160"/>
                  </a:ext>
                </a:extLst>
              </a:tr>
              <a:tr h="161925">
                <a:tc>
                  <a:txBody>
                    <a:bodyPr/>
                    <a:lstStyle/>
                    <a:p>
                      <a:pPr algn="ctr" fontAlgn="b"/>
                      <a:r>
                        <a:rPr lang="en-US" sz="1000" b="0" i="0" u="none" strike="noStrike">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Marine Creek Ranch (PARKVIEW)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432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1863251"/>
                  </a:ext>
                </a:extLst>
              </a:tr>
              <a:tr h="161925">
                <a:tc>
                  <a:txBody>
                    <a:bodyPr/>
                    <a:lstStyle/>
                    <a:p>
                      <a:pPr algn="ctr" fontAlgn="b"/>
                      <a:r>
                        <a:rPr lang="en-US" sz="1000" b="0" i="0" u="none" strike="noStrike">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1000" b="0" i="0" u="none" strike="noStrike">
                          <a:solidFill>
                            <a:srgbClr val="000000"/>
                          </a:solidFill>
                          <a:effectLst/>
                          <a:latin typeface="Calibri" panose="020F0502020204030204" pitchFamily="34" charset="0"/>
                        </a:rPr>
                        <a:t>Ranch at Duck Creek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361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300666574"/>
                  </a:ext>
                </a:extLst>
              </a:tr>
              <a:tr h="161925">
                <a:tc>
                  <a:txBody>
                    <a:bodyPr/>
                    <a:lstStyle/>
                    <a:p>
                      <a:pPr algn="ctr" fontAlgn="b"/>
                      <a:r>
                        <a:rPr lang="en-US" sz="1000" b="0" i="0" u="none" strike="noStrike">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Cibolo Hills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343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98348618"/>
                  </a:ext>
                </a:extLst>
              </a:tr>
              <a:tr h="161925">
                <a:tc>
                  <a:txBody>
                    <a:bodyPr/>
                    <a:lstStyle/>
                    <a:p>
                      <a:pPr algn="ctr" fontAlgn="b"/>
                      <a:r>
                        <a:rPr lang="en-US" sz="1000" b="0" i="0" u="none" strike="noStrike">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1000" b="0" i="0" u="none" strike="noStrike" dirty="0">
                          <a:solidFill>
                            <a:srgbClr val="000000"/>
                          </a:solidFill>
                          <a:effectLst/>
                          <a:latin typeface="Calibri" panose="020F0502020204030204" pitchFamily="34" charset="0"/>
                        </a:rPr>
                        <a:t>Bar C Ranch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000" b="0" i="0" u="none" strike="noStrike">
                          <a:solidFill>
                            <a:srgbClr val="000000"/>
                          </a:solidFill>
                          <a:effectLst/>
                          <a:latin typeface="Calibri" panose="020F0502020204030204" pitchFamily="34" charset="0"/>
                        </a:rPr>
                        <a:t>341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312316686"/>
                  </a:ext>
                </a:extLst>
              </a:tr>
              <a:tr h="161925">
                <a:tc>
                  <a:txBody>
                    <a:bodyPr/>
                    <a:lstStyle/>
                    <a:p>
                      <a:pPr algn="ctr" fontAlgn="b"/>
                      <a:r>
                        <a:rPr lang="en-US" sz="10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000" b="1" i="0" u="none" strike="noStrike">
                          <a:solidFill>
                            <a:srgbClr val="000000"/>
                          </a:solidFill>
                          <a:effectLst/>
                          <a:latin typeface="Calibri" panose="020F0502020204030204" pitchFamily="34" charset="0"/>
                        </a:rPr>
                        <a:t>TOTALS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000" b="1" i="0" u="none" strike="noStrike">
                          <a:solidFill>
                            <a:srgbClr val="000000"/>
                          </a:solidFill>
                          <a:effectLst/>
                          <a:latin typeface="Calibri" panose="020F0502020204030204" pitchFamily="34" charset="0"/>
                        </a:rPr>
                        <a:t>224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000" b="1" i="0" u="none" strike="noStrike">
                          <a:solidFill>
                            <a:srgbClr val="000000"/>
                          </a:solidFill>
                          <a:effectLst/>
                          <a:latin typeface="Calibri" panose="020F0502020204030204" pitchFamily="34" charset="0"/>
                        </a:rPr>
                        <a:t>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000" b="1" i="0" u="none" strike="noStrike">
                          <a:solidFill>
                            <a:srgbClr val="000000"/>
                          </a:solidFill>
                          <a:effectLst/>
                          <a:latin typeface="Calibri" panose="020F0502020204030204" pitchFamily="34" charset="0"/>
                        </a:rPr>
                        <a:t>723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000" b="1" i="0" u="none" strike="noStrike" dirty="0">
                          <a:solidFill>
                            <a:srgbClr val="000000"/>
                          </a:solidFill>
                          <a:effectLst/>
                          <a:latin typeface="Calibri" panose="020F0502020204030204" pitchFamily="34" charset="0"/>
                        </a:rPr>
                        <a:t>17,878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3928790104"/>
                  </a:ext>
                </a:extLst>
              </a:tr>
            </a:tbl>
          </a:graphicData>
        </a:graphic>
      </p:graphicFrame>
      <p:pic>
        <p:nvPicPr>
          <p:cNvPr id="6" name="Picture 5">
            <a:extLst>
              <a:ext uri="{FF2B5EF4-FFF2-40B4-BE49-F238E27FC236}">
                <a16:creationId xmlns:a16="http://schemas.microsoft.com/office/drawing/2014/main" id="{0B839142-F0C6-4E84-99E9-D730509A552B}"/>
              </a:ext>
            </a:extLst>
          </p:cNvPr>
          <p:cNvPicPr>
            <a:picLocks noChangeAspect="1"/>
          </p:cNvPicPr>
          <p:nvPr/>
        </p:nvPicPr>
        <p:blipFill>
          <a:blip r:embed="rId3"/>
          <a:stretch>
            <a:fillRect/>
          </a:stretch>
        </p:blipFill>
        <p:spPr>
          <a:xfrm>
            <a:off x="1906621" y="3876037"/>
            <a:ext cx="1951510" cy="2652461"/>
          </a:xfrm>
          <a:prstGeom prst="rect">
            <a:avLst/>
          </a:prstGeom>
        </p:spPr>
      </p:pic>
    </p:spTree>
    <p:extLst>
      <p:ext uri="{BB962C8B-B14F-4D97-AF65-F5344CB8AC3E}">
        <p14:creationId xmlns:p14="http://schemas.microsoft.com/office/powerpoint/2010/main" val="2863233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14</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1277825" y="65143"/>
            <a:ext cx="7265284" cy="914400"/>
          </a:xfrm>
          <a:prstGeom prst="rect">
            <a:avLst/>
          </a:prstGeom>
        </p:spPr>
        <p:txBody>
          <a:bodyPr/>
          <a:lstStyle/>
          <a:p>
            <a:r>
              <a:rPr lang="en-US" sz="2800" dirty="0"/>
              <a:t>District Housing Overview by Elementary Zone</a:t>
            </a:r>
          </a:p>
        </p:txBody>
      </p:sp>
      <p:graphicFrame>
        <p:nvGraphicFramePr>
          <p:cNvPr id="7" name="Table 6">
            <a:extLst>
              <a:ext uri="{FF2B5EF4-FFF2-40B4-BE49-F238E27FC236}">
                <a16:creationId xmlns:a16="http://schemas.microsoft.com/office/drawing/2014/main" id="{B8841551-8544-44E0-BA36-4BE3226ADF28}"/>
              </a:ext>
            </a:extLst>
          </p:cNvPr>
          <p:cNvGraphicFramePr>
            <a:graphicFrameLocks noGrp="1"/>
          </p:cNvGraphicFramePr>
          <p:nvPr/>
        </p:nvGraphicFramePr>
        <p:xfrm>
          <a:off x="4375185" y="5842508"/>
          <a:ext cx="3441629" cy="871640"/>
        </p:xfrm>
        <a:graphic>
          <a:graphicData uri="http://schemas.openxmlformats.org/drawingml/2006/table">
            <a:tbl>
              <a:tblPr/>
              <a:tblGrid>
                <a:gridCol w="768365">
                  <a:extLst>
                    <a:ext uri="{9D8B030D-6E8A-4147-A177-3AD203B41FA5}">
                      <a16:colId xmlns:a16="http://schemas.microsoft.com/office/drawing/2014/main" val="20000"/>
                    </a:ext>
                  </a:extLst>
                </a:gridCol>
                <a:gridCol w="2673264">
                  <a:extLst>
                    <a:ext uri="{9D8B030D-6E8A-4147-A177-3AD203B41FA5}">
                      <a16:colId xmlns:a16="http://schemas.microsoft.com/office/drawing/2014/main" val="20001"/>
                    </a:ext>
                  </a:extLst>
                </a:gridCol>
              </a:tblGrid>
              <a:tr h="143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100" b="0" i="0" u="none" strike="noStrike" dirty="0">
                          <a:solidFill>
                            <a:srgbClr val="000000"/>
                          </a:solidFill>
                          <a:effectLst/>
                          <a:latin typeface="Calibri" panose="020F0502020204030204" pitchFamily="34" charset="0"/>
                        </a:rPr>
                        <a:t> </a:t>
                      </a:r>
                    </a:p>
                  </a:txBody>
                  <a:tcPr marL="6827" marR="6827" marT="6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100" b="0" i="0" u="none" strike="noStrike" dirty="0">
                          <a:solidFill>
                            <a:srgbClr val="000000"/>
                          </a:solidFill>
                          <a:effectLst/>
                          <a:latin typeface="Calibri" panose="020F0502020204030204" pitchFamily="34" charset="0"/>
                        </a:rPr>
                        <a:t> Highest activity in the category</a:t>
                      </a:r>
                    </a:p>
                  </a:txBody>
                  <a:tcPr marL="6827" marR="6827" marT="6688"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3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100" b="0" i="0" u="none" strike="noStrike" dirty="0">
                          <a:solidFill>
                            <a:srgbClr val="000000"/>
                          </a:solidFill>
                          <a:effectLst/>
                          <a:latin typeface="Calibri" panose="020F0502020204030204" pitchFamily="34" charset="0"/>
                        </a:rPr>
                        <a:t> </a:t>
                      </a:r>
                    </a:p>
                  </a:txBody>
                  <a:tcPr marL="6827" marR="6827" marT="66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endParaRPr lang="en-US" sz="1100" b="0" i="0" u="none" strike="noStrike" dirty="0">
                        <a:solidFill>
                          <a:srgbClr val="000000"/>
                        </a:solidFill>
                        <a:effectLst/>
                        <a:latin typeface="Calibri" panose="020F0502020204030204" pitchFamily="34" charset="0"/>
                      </a:endParaRPr>
                    </a:p>
                  </a:txBody>
                  <a:tcPr marL="6827" marR="6827" marT="6688"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43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100" b="0" i="0" u="none" strike="noStrike" dirty="0">
                          <a:solidFill>
                            <a:srgbClr val="000000"/>
                          </a:solidFill>
                          <a:effectLst/>
                          <a:latin typeface="Calibri" panose="020F0502020204030204" pitchFamily="34" charset="0"/>
                        </a:rPr>
                        <a:t> </a:t>
                      </a:r>
                    </a:p>
                  </a:txBody>
                  <a:tcPr marL="6827" marR="6827" marT="6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100" b="0" i="0" u="none" strike="noStrike" dirty="0">
                          <a:solidFill>
                            <a:srgbClr val="000000"/>
                          </a:solidFill>
                          <a:effectLst/>
                          <a:latin typeface="Calibri" panose="020F0502020204030204" pitchFamily="34" charset="0"/>
                        </a:rPr>
                        <a:t> Second highest activity in the category</a:t>
                      </a:r>
                    </a:p>
                  </a:txBody>
                  <a:tcPr marL="6827" marR="6827" marT="6688"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3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100" b="0" i="0" u="none" strike="noStrike" dirty="0">
                          <a:solidFill>
                            <a:srgbClr val="000000"/>
                          </a:solidFill>
                          <a:effectLst/>
                          <a:latin typeface="Calibri" panose="020F0502020204030204" pitchFamily="34" charset="0"/>
                        </a:rPr>
                        <a:t> </a:t>
                      </a:r>
                    </a:p>
                  </a:txBody>
                  <a:tcPr marL="6827" marR="6827" marT="66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endParaRPr lang="en-US" sz="1100" b="0" i="0" u="none" strike="noStrike" dirty="0">
                        <a:solidFill>
                          <a:srgbClr val="000000"/>
                        </a:solidFill>
                        <a:effectLst/>
                        <a:latin typeface="Calibri" panose="020F0502020204030204" pitchFamily="34" charset="0"/>
                      </a:endParaRPr>
                    </a:p>
                  </a:txBody>
                  <a:tcPr marL="6827" marR="6827" marT="6688"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43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100" b="0" i="0" u="none" strike="noStrike" dirty="0">
                          <a:solidFill>
                            <a:srgbClr val="000000"/>
                          </a:solidFill>
                          <a:effectLst/>
                          <a:latin typeface="Calibri" panose="020F0502020204030204" pitchFamily="34" charset="0"/>
                        </a:rPr>
                        <a:t> </a:t>
                      </a:r>
                    </a:p>
                  </a:txBody>
                  <a:tcPr marL="6827" marR="6827" marT="66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9694"/>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100" b="0" i="0" u="none" strike="noStrike" dirty="0">
                          <a:solidFill>
                            <a:srgbClr val="000000"/>
                          </a:solidFill>
                          <a:effectLst/>
                          <a:latin typeface="Calibri" panose="020F0502020204030204" pitchFamily="34" charset="0"/>
                        </a:rPr>
                        <a:t> Third highest activity in the category</a:t>
                      </a:r>
                    </a:p>
                  </a:txBody>
                  <a:tcPr marL="6827" marR="6827" marT="6688"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3" name="Table 2">
            <a:extLst>
              <a:ext uri="{FF2B5EF4-FFF2-40B4-BE49-F238E27FC236}">
                <a16:creationId xmlns:a16="http://schemas.microsoft.com/office/drawing/2014/main" id="{5D6D6A5B-2619-4992-A121-00F8D82942AA}"/>
              </a:ext>
            </a:extLst>
          </p:cNvPr>
          <p:cNvGraphicFramePr>
            <a:graphicFrameLocks noGrp="1"/>
          </p:cNvGraphicFramePr>
          <p:nvPr>
            <p:extLst>
              <p:ext uri="{D42A27DB-BD31-4B8C-83A1-F6EECF244321}">
                <p14:modId xmlns:p14="http://schemas.microsoft.com/office/powerpoint/2010/main" val="2885999804"/>
              </p:ext>
            </p:extLst>
          </p:nvPr>
        </p:nvGraphicFramePr>
        <p:xfrm>
          <a:off x="878866" y="579672"/>
          <a:ext cx="10259304" cy="5159642"/>
        </p:xfrm>
        <a:graphic>
          <a:graphicData uri="http://schemas.openxmlformats.org/drawingml/2006/table">
            <a:tbl>
              <a:tblPr/>
              <a:tblGrid>
                <a:gridCol w="2404827">
                  <a:extLst>
                    <a:ext uri="{9D8B030D-6E8A-4147-A177-3AD203B41FA5}">
                      <a16:colId xmlns:a16="http://schemas.microsoft.com/office/drawing/2014/main" val="1837081064"/>
                    </a:ext>
                  </a:extLst>
                </a:gridCol>
                <a:gridCol w="1008476">
                  <a:extLst>
                    <a:ext uri="{9D8B030D-6E8A-4147-A177-3AD203B41FA5}">
                      <a16:colId xmlns:a16="http://schemas.microsoft.com/office/drawing/2014/main" val="1947887592"/>
                    </a:ext>
                  </a:extLst>
                </a:gridCol>
                <a:gridCol w="1008476">
                  <a:extLst>
                    <a:ext uri="{9D8B030D-6E8A-4147-A177-3AD203B41FA5}">
                      <a16:colId xmlns:a16="http://schemas.microsoft.com/office/drawing/2014/main" val="3648366172"/>
                    </a:ext>
                  </a:extLst>
                </a:gridCol>
                <a:gridCol w="1008476">
                  <a:extLst>
                    <a:ext uri="{9D8B030D-6E8A-4147-A177-3AD203B41FA5}">
                      <a16:colId xmlns:a16="http://schemas.microsoft.com/office/drawing/2014/main" val="3234788086"/>
                    </a:ext>
                  </a:extLst>
                </a:gridCol>
                <a:gridCol w="853326">
                  <a:extLst>
                    <a:ext uri="{9D8B030D-6E8A-4147-A177-3AD203B41FA5}">
                      <a16:colId xmlns:a16="http://schemas.microsoft.com/office/drawing/2014/main" val="167427125"/>
                    </a:ext>
                  </a:extLst>
                </a:gridCol>
                <a:gridCol w="950295">
                  <a:extLst>
                    <a:ext uri="{9D8B030D-6E8A-4147-A177-3AD203B41FA5}">
                      <a16:colId xmlns:a16="http://schemas.microsoft.com/office/drawing/2014/main" val="1431851655"/>
                    </a:ext>
                  </a:extLst>
                </a:gridCol>
                <a:gridCol w="1008476">
                  <a:extLst>
                    <a:ext uri="{9D8B030D-6E8A-4147-A177-3AD203B41FA5}">
                      <a16:colId xmlns:a16="http://schemas.microsoft.com/office/drawing/2014/main" val="39317755"/>
                    </a:ext>
                  </a:extLst>
                </a:gridCol>
                <a:gridCol w="1008476">
                  <a:extLst>
                    <a:ext uri="{9D8B030D-6E8A-4147-A177-3AD203B41FA5}">
                      <a16:colId xmlns:a16="http://schemas.microsoft.com/office/drawing/2014/main" val="1776442525"/>
                    </a:ext>
                  </a:extLst>
                </a:gridCol>
                <a:gridCol w="1008476">
                  <a:extLst>
                    <a:ext uri="{9D8B030D-6E8A-4147-A177-3AD203B41FA5}">
                      <a16:colId xmlns:a16="http://schemas.microsoft.com/office/drawing/2014/main" val="1285936458"/>
                    </a:ext>
                  </a:extLst>
                </a:gridCol>
              </a:tblGrid>
              <a:tr h="515966">
                <a:tc>
                  <a:txBody>
                    <a:bodyPr/>
                    <a:lstStyle/>
                    <a:p>
                      <a:pPr algn="ctr" fontAlgn="ctr"/>
                      <a:r>
                        <a:rPr lang="en-US" sz="1400" b="1" i="0" u="none" strike="noStrike" dirty="0">
                          <a:effectLst/>
                          <a:latin typeface="+mn-lt"/>
                          <a:cs typeface="Calibri" panose="020F0502020204030204" pitchFamily="34" charset="0"/>
                        </a:rPr>
                        <a:t>Elementary Zone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1400" b="1" i="0" u="none" strike="noStrike">
                          <a:effectLst/>
                          <a:latin typeface="+mn-lt"/>
                          <a:cs typeface="Calibri" panose="020F0502020204030204" pitchFamily="34" charset="0"/>
                        </a:rPr>
                        <a:t>Annual Starts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1400" b="1" i="0" u="none" strike="noStrike">
                          <a:effectLst/>
                          <a:latin typeface="+mn-lt"/>
                          <a:cs typeface="Calibri" panose="020F0502020204030204" pitchFamily="34" charset="0"/>
                        </a:rPr>
                        <a:t>Quarter Starts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1400" b="1" i="0" u="none" strike="noStrike">
                          <a:effectLst/>
                          <a:latin typeface="+mn-lt"/>
                          <a:cs typeface="Calibri" panose="020F0502020204030204" pitchFamily="34" charset="0"/>
                        </a:rPr>
                        <a:t>Annual Closings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1400" b="1" i="0" u="none" strike="noStrike">
                          <a:effectLst/>
                          <a:latin typeface="+mn-lt"/>
                          <a:cs typeface="Calibri" panose="020F0502020204030204" pitchFamily="34" charset="0"/>
                        </a:rPr>
                        <a:t>Quarter Closings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1400" b="1" i="0" u="none" strike="noStrike">
                          <a:effectLst/>
                          <a:latin typeface="+mn-lt"/>
                          <a:cs typeface="Calibri" panose="020F0502020204030204" pitchFamily="34" charset="0"/>
                        </a:rPr>
                        <a:t>U/C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1400" b="1" i="0" u="none" strike="noStrike">
                          <a:effectLst/>
                          <a:latin typeface="+mn-lt"/>
                          <a:cs typeface="Calibri" panose="020F0502020204030204" pitchFamily="34" charset="0"/>
                        </a:rPr>
                        <a:t>Inventory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1400" b="1" i="0" u="none" strike="noStrike">
                          <a:effectLst/>
                          <a:latin typeface="+mn-lt"/>
                          <a:cs typeface="Calibri" panose="020F0502020204030204" pitchFamily="34" charset="0"/>
                        </a:rPr>
                        <a:t>VDL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1400" b="1" i="0" u="none" strike="noStrike">
                          <a:effectLst/>
                          <a:latin typeface="+mn-lt"/>
                          <a:cs typeface="Calibri" panose="020F0502020204030204" pitchFamily="34" charset="0"/>
                        </a:rPr>
                        <a:t>Future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969060060"/>
                  </a:ext>
                </a:extLst>
              </a:tr>
              <a:tr h="257982">
                <a:tc>
                  <a:txBody>
                    <a:bodyPr/>
                    <a:lstStyle/>
                    <a:p>
                      <a:pPr algn="l" fontAlgn="b"/>
                      <a:r>
                        <a:rPr lang="en-US" sz="1400" b="0" i="0" u="none" strike="noStrike" dirty="0">
                          <a:solidFill>
                            <a:srgbClr val="000000"/>
                          </a:solidFill>
                          <a:effectLst/>
                          <a:latin typeface="+mn-lt"/>
                        </a:rPr>
                        <a:t>BRYSON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185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400" b="0" i="0" u="none" strike="noStrike" dirty="0">
                          <a:solidFill>
                            <a:srgbClr val="000000"/>
                          </a:solidFill>
                          <a:effectLst/>
                          <a:latin typeface="+mn-lt"/>
                        </a:rPr>
                        <a:t>134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76571350"/>
                  </a:ext>
                </a:extLst>
              </a:tr>
              <a:tr h="257982">
                <a:tc>
                  <a:txBody>
                    <a:bodyPr/>
                    <a:lstStyle/>
                    <a:p>
                      <a:pPr algn="l" fontAlgn="b"/>
                      <a:r>
                        <a:rPr lang="en-US" sz="1400" b="0" i="0" u="none" strike="noStrike" dirty="0">
                          <a:solidFill>
                            <a:srgbClr val="000000"/>
                          </a:solidFill>
                          <a:effectLst/>
                          <a:latin typeface="+mn-lt"/>
                        </a:rPr>
                        <a:t>CHISHOLM RIDGE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339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81710186"/>
                  </a:ext>
                </a:extLst>
              </a:tr>
              <a:tr h="257982">
                <a:tc>
                  <a:txBody>
                    <a:bodyPr/>
                    <a:lstStyle/>
                    <a:p>
                      <a:pPr algn="l" fontAlgn="b"/>
                      <a:r>
                        <a:rPr lang="en-US" sz="1400" b="0" i="0" u="none" strike="noStrike" dirty="0">
                          <a:solidFill>
                            <a:srgbClr val="000000"/>
                          </a:solidFill>
                          <a:effectLst/>
                          <a:latin typeface="+mn-lt"/>
                        </a:rPr>
                        <a:t>COMANCHE SPRINGS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176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mn-lt"/>
                        </a:rPr>
                        <a:t>140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163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dirty="0">
                          <a:solidFill>
                            <a:srgbClr val="000000"/>
                          </a:solidFill>
                          <a:effectLst/>
                          <a:latin typeface="+mn-lt"/>
                        </a:rPr>
                        <a:t>166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solidFill>
                            <a:srgbClr val="000000"/>
                          </a:solidFill>
                          <a:effectLst/>
                          <a:latin typeface="+mn-lt"/>
                        </a:rPr>
                        <a:t>132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1,904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46113496"/>
                  </a:ext>
                </a:extLst>
              </a:tr>
              <a:tr h="257982">
                <a:tc>
                  <a:txBody>
                    <a:bodyPr/>
                    <a:lstStyle/>
                    <a:p>
                      <a:pPr algn="l" fontAlgn="b"/>
                      <a:r>
                        <a:rPr lang="en-US" sz="1400" b="0" i="0" u="none" strike="noStrike" dirty="0">
                          <a:solidFill>
                            <a:srgbClr val="000000"/>
                          </a:solidFill>
                          <a:effectLst/>
                          <a:latin typeface="+mn-lt"/>
                        </a:rPr>
                        <a:t>COPPER CREEK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188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400" b="0" i="0" u="none" strike="noStrike">
                          <a:solidFill>
                            <a:srgbClr val="000000"/>
                          </a:solidFill>
                          <a:effectLst/>
                          <a:latin typeface="+mn-lt"/>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194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effectLst/>
                          <a:latin typeface="+mn-lt"/>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400" b="0" i="0" u="none" strike="noStrike">
                          <a:solidFill>
                            <a:srgbClr val="000000"/>
                          </a:solidFill>
                          <a:effectLst/>
                          <a:latin typeface="+mn-lt"/>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431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dirty="0">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47083123"/>
                  </a:ext>
                </a:extLst>
              </a:tr>
              <a:tr h="257982">
                <a:tc>
                  <a:txBody>
                    <a:bodyPr/>
                    <a:lstStyle/>
                    <a:p>
                      <a:pPr algn="l" fontAlgn="b"/>
                      <a:r>
                        <a:rPr lang="en-US" sz="1400" b="0" i="0" u="none" strike="noStrike" dirty="0">
                          <a:solidFill>
                            <a:srgbClr val="000000"/>
                          </a:solidFill>
                          <a:effectLst/>
                          <a:latin typeface="+mn-lt"/>
                        </a:rPr>
                        <a:t>DOZIER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317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0408471"/>
                  </a:ext>
                </a:extLst>
              </a:tr>
              <a:tr h="257982">
                <a:tc>
                  <a:txBody>
                    <a:bodyPr/>
                    <a:lstStyle/>
                    <a:p>
                      <a:pPr algn="l" fontAlgn="b"/>
                      <a:r>
                        <a:rPr lang="en-US" sz="1400" b="0" i="0" u="none" strike="noStrike" dirty="0">
                          <a:solidFill>
                            <a:srgbClr val="000000"/>
                          </a:solidFill>
                          <a:effectLst/>
                          <a:latin typeface="+mn-lt"/>
                        </a:rPr>
                        <a:t>EAGLE MOUNTAIN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315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effectLst/>
                          <a:latin typeface="+mn-lt"/>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dirty="0">
                          <a:solidFill>
                            <a:srgbClr val="000000"/>
                          </a:solidFill>
                          <a:effectLst/>
                          <a:latin typeface="+mn-lt"/>
                        </a:rPr>
                        <a:t>170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400" b="0" i="0" u="none" strike="noStrike" dirty="0">
                          <a:solidFill>
                            <a:srgbClr val="000000"/>
                          </a:solidFill>
                          <a:effectLst/>
                          <a:latin typeface="+mn-lt"/>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effectLst/>
                          <a:latin typeface="+mn-lt"/>
                        </a:rPr>
                        <a:t>176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effectLst/>
                          <a:latin typeface="+mn-lt"/>
                        </a:rPr>
                        <a:t>188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effectLst/>
                          <a:latin typeface="+mn-lt"/>
                        </a:rPr>
                        <a:t>864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effectLst/>
                          <a:latin typeface="+mn-lt"/>
                        </a:rPr>
                        <a:t>15,717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113685268"/>
                  </a:ext>
                </a:extLst>
              </a:tr>
              <a:tr h="257982">
                <a:tc>
                  <a:txBody>
                    <a:bodyPr/>
                    <a:lstStyle/>
                    <a:p>
                      <a:pPr algn="l" fontAlgn="b"/>
                      <a:r>
                        <a:rPr lang="en-US" sz="1400" b="0" i="0" u="none" strike="noStrike" dirty="0">
                          <a:solidFill>
                            <a:srgbClr val="000000"/>
                          </a:solidFill>
                          <a:effectLst/>
                          <a:latin typeface="+mn-lt"/>
                        </a:rPr>
                        <a:t>ELKINS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213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dirty="0">
                          <a:solidFill>
                            <a:srgbClr val="000000"/>
                          </a:solidFill>
                          <a:effectLst/>
                          <a:latin typeface="+mn-lt"/>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190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dirty="0">
                          <a:solidFill>
                            <a:srgbClr val="000000"/>
                          </a:solidFill>
                          <a:effectLst/>
                          <a:latin typeface="+mn-lt"/>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dirty="0">
                          <a:solidFill>
                            <a:srgbClr val="000000"/>
                          </a:solidFill>
                          <a:effectLst/>
                          <a:latin typeface="+mn-lt"/>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400" b="0" i="0" u="none" strike="noStrike" dirty="0">
                          <a:solidFill>
                            <a:srgbClr val="000000"/>
                          </a:solidFill>
                          <a:effectLst/>
                          <a:latin typeface="+mn-lt"/>
                        </a:rPr>
                        <a:t>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400" b="0" i="0" u="none" strike="noStrike">
                          <a:solidFill>
                            <a:srgbClr val="000000"/>
                          </a:solidFill>
                          <a:effectLst/>
                          <a:latin typeface="+mn-lt"/>
                        </a:rPr>
                        <a:t>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676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extLst>
                  <a:ext uri="{0D108BD9-81ED-4DB2-BD59-A6C34878D82A}">
                    <a16:rowId xmlns:a16="http://schemas.microsoft.com/office/drawing/2014/main" val="1977789877"/>
                  </a:ext>
                </a:extLst>
              </a:tr>
              <a:tr h="257982">
                <a:tc>
                  <a:txBody>
                    <a:bodyPr/>
                    <a:lstStyle/>
                    <a:p>
                      <a:pPr algn="l" fontAlgn="b"/>
                      <a:r>
                        <a:rPr lang="en-US" sz="1400" b="0" i="0" u="none" strike="noStrike" dirty="0">
                          <a:solidFill>
                            <a:srgbClr val="000000"/>
                          </a:solidFill>
                          <a:effectLst/>
                          <a:latin typeface="+mn-lt"/>
                        </a:rPr>
                        <a:t>GILILLAND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dirty="0">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dirty="0">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dirty="0">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75587940"/>
                  </a:ext>
                </a:extLst>
              </a:tr>
              <a:tr h="257982">
                <a:tc>
                  <a:txBody>
                    <a:bodyPr/>
                    <a:lstStyle/>
                    <a:p>
                      <a:pPr algn="l" fontAlgn="b"/>
                      <a:r>
                        <a:rPr lang="en-US" sz="1400" b="0" i="0" u="none" strike="noStrike">
                          <a:solidFill>
                            <a:srgbClr val="000000"/>
                          </a:solidFill>
                          <a:effectLst/>
                          <a:latin typeface="+mn-lt"/>
                        </a:rPr>
                        <a:t>GREENFIELD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226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74752415"/>
                  </a:ext>
                </a:extLst>
              </a:tr>
              <a:tr h="257982">
                <a:tc>
                  <a:txBody>
                    <a:bodyPr/>
                    <a:lstStyle/>
                    <a:p>
                      <a:pPr algn="l" fontAlgn="b"/>
                      <a:r>
                        <a:rPr lang="en-US" sz="1400" b="0" i="0" u="none" strike="noStrike" dirty="0">
                          <a:solidFill>
                            <a:srgbClr val="000000"/>
                          </a:solidFill>
                          <a:effectLst/>
                          <a:latin typeface="+mn-lt"/>
                        </a:rPr>
                        <a:t>HIGH COUNTRY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85354023"/>
                  </a:ext>
                </a:extLst>
              </a:tr>
              <a:tr h="257982">
                <a:tc>
                  <a:txBody>
                    <a:bodyPr/>
                    <a:lstStyle/>
                    <a:p>
                      <a:pPr algn="l" fontAlgn="b"/>
                      <a:r>
                        <a:rPr lang="en-US" sz="1400" b="0" i="0" u="none" strike="noStrike" dirty="0">
                          <a:solidFill>
                            <a:srgbClr val="000000"/>
                          </a:solidFill>
                          <a:effectLst/>
                          <a:latin typeface="+mn-lt"/>
                        </a:rPr>
                        <a:t>LAKE COUNTRY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588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82938036"/>
                  </a:ext>
                </a:extLst>
              </a:tr>
              <a:tr h="257982">
                <a:tc>
                  <a:txBody>
                    <a:bodyPr/>
                    <a:lstStyle/>
                    <a:p>
                      <a:pPr algn="l" fontAlgn="b"/>
                      <a:r>
                        <a:rPr lang="en-US" sz="1400" b="0" i="0" u="none" strike="noStrike" dirty="0">
                          <a:solidFill>
                            <a:srgbClr val="000000"/>
                          </a:solidFill>
                          <a:effectLst/>
                          <a:latin typeface="+mn-lt"/>
                        </a:rPr>
                        <a:t>LAKE POINTE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114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70823904"/>
                  </a:ext>
                </a:extLst>
              </a:tr>
              <a:tr h="257982">
                <a:tc>
                  <a:txBody>
                    <a:bodyPr/>
                    <a:lstStyle/>
                    <a:p>
                      <a:pPr algn="l" fontAlgn="b"/>
                      <a:r>
                        <a:rPr lang="en-US" sz="1400" b="0" i="0" u="none" strike="noStrike" dirty="0">
                          <a:solidFill>
                            <a:srgbClr val="000000"/>
                          </a:solidFill>
                          <a:effectLst/>
                          <a:latin typeface="+mn-lt"/>
                        </a:rPr>
                        <a:t>NORTHBROOK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dirty="0">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dirty="0">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61507240"/>
                  </a:ext>
                </a:extLst>
              </a:tr>
              <a:tr h="257982">
                <a:tc>
                  <a:txBody>
                    <a:bodyPr/>
                    <a:lstStyle/>
                    <a:p>
                      <a:pPr algn="l" fontAlgn="b"/>
                      <a:r>
                        <a:rPr lang="en-US" sz="1400" b="0" i="0" u="none" strike="noStrike" dirty="0">
                          <a:solidFill>
                            <a:srgbClr val="000000"/>
                          </a:solidFill>
                          <a:effectLst/>
                          <a:latin typeface="+mn-lt"/>
                        </a:rPr>
                        <a:t>PARKVIEW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400" b="0" i="0" u="none" strike="noStrike">
                          <a:solidFill>
                            <a:srgbClr val="000000"/>
                          </a:solidFill>
                          <a:effectLst/>
                          <a:latin typeface="+mn-lt"/>
                        </a:rPr>
                        <a:t>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432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4141844"/>
                  </a:ext>
                </a:extLst>
              </a:tr>
              <a:tr h="257982">
                <a:tc>
                  <a:txBody>
                    <a:bodyPr/>
                    <a:lstStyle/>
                    <a:p>
                      <a:pPr algn="l" fontAlgn="b"/>
                      <a:r>
                        <a:rPr lang="en-US" sz="1400" b="0" i="0" u="none" strike="noStrike" dirty="0">
                          <a:solidFill>
                            <a:srgbClr val="000000"/>
                          </a:solidFill>
                          <a:effectLst/>
                          <a:latin typeface="+mn-lt"/>
                        </a:rPr>
                        <a:t>REMINGTON POINT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dirty="0">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dirty="0">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08200644"/>
                  </a:ext>
                </a:extLst>
              </a:tr>
              <a:tr h="257982">
                <a:tc>
                  <a:txBody>
                    <a:bodyPr/>
                    <a:lstStyle/>
                    <a:p>
                      <a:pPr algn="l" fontAlgn="b"/>
                      <a:r>
                        <a:rPr lang="en-US" sz="1400" b="0" i="0" u="none" strike="noStrike" dirty="0">
                          <a:solidFill>
                            <a:srgbClr val="000000"/>
                          </a:solidFill>
                          <a:effectLst/>
                          <a:latin typeface="+mn-lt"/>
                        </a:rPr>
                        <a:t>SAGINAW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dirty="0">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dirty="0">
                          <a:solidFill>
                            <a:srgbClr val="000000"/>
                          </a:solidFill>
                          <a:effectLst/>
                          <a:latin typeface="+mn-lt"/>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11926720"/>
                  </a:ext>
                </a:extLst>
              </a:tr>
              <a:tr h="257982">
                <a:tc>
                  <a:txBody>
                    <a:bodyPr/>
                    <a:lstStyle/>
                    <a:p>
                      <a:pPr algn="l" fontAlgn="b"/>
                      <a:r>
                        <a:rPr lang="en-US" sz="1400" b="0" i="0" u="none" strike="noStrike" dirty="0">
                          <a:solidFill>
                            <a:srgbClr val="000000"/>
                          </a:solidFill>
                          <a:effectLst/>
                          <a:latin typeface="+mn-lt"/>
                        </a:rPr>
                        <a:t>WILLOW CREEK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mn-lt"/>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mn-lt"/>
                        </a:rPr>
                        <a:t>166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09011138"/>
                  </a:ext>
                </a:extLst>
              </a:tr>
              <a:tr h="257982">
                <a:tc>
                  <a:txBody>
                    <a:bodyPr/>
                    <a:lstStyle/>
                    <a:p>
                      <a:pPr algn="l" fontAlgn="b"/>
                      <a:r>
                        <a:rPr lang="en-US" sz="1400" b="1" i="0" u="none" strike="noStrike" dirty="0">
                          <a:solidFill>
                            <a:srgbClr val="000000"/>
                          </a:solidFill>
                          <a:effectLst/>
                          <a:latin typeface="+mn-lt"/>
                        </a:rPr>
                        <a:t>Grand 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dirty="0">
                          <a:solidFill>
                            <a:srgbClr val="000000"/>
                          </a:solidFill>
                          <a:effectLst/>
                          <a:latin typeface="+mn-lt"/>
                        </a:rPr>
                        <a:t>1,192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a:solidFill>
                            <a:srgbClr val="000000"/>
                          </a:solidFill>
                          <a:effectLst/>
                          <a:latin typeface="+mn-lt"/>
                        </a:rPr>
                        <a:t>319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dirty="0">
                          <a:solidFill>
                            <a:srgbClr val="000000"/>
                          </a:solidFill>
                          <a:effectLst/>
                          <a:latin typeface="+mn-lt"/>
                        </a:rPr>
                        <a:t>1,151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a:solidFill>
                            <a:srgbClr val="000000"/>
                          </a:solidFill>
                          <a:effectLst/>
                          <a:latin typeface="+mn-lt"/>
                        </a:rPr>
                        <a:t>162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a:solidFill>
                            <a:srgbClr val="000000"/>
                          </a:solidFill>
                          <a:effectLst/>
                          <a:latin typeface="+mn-lt"/>
                        </a:rPr>
                        <a:t>621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a:solidFill>
                            <a:srgbClr val="000000"/>
                          </a:solidFill>
                          <a:effectLst/>
                          <a:latin typeface="+mn-lt"/>
                        </a:rPr>
                        <a:t>692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dirty="0">
                          <a:solidFill>
                            <a:srgbClr val="000000"/>
                          </a:solidFill>
                          <a:effectLst/>
                          <a:latin typeface="+mn-lt"/>
                        </a:rPr>
                        <a:t>2,063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dirty="0">
                          <a:solidFill>
                            <a:srgbClr val="000000"/>
                          </a:solidFill>
                          <a:effectLst/>
                          <a:latin typeface="+mn-lt"/>
                        </a:rPr>
                        <a:t>20,546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215534406"/>
                  </a:ext>
                </a:extLst>
              </a:tr>
            </a:tbl>
          </a:graphicData>
        </a:graphic>
      </p:graphicFrame>
    </p:spTree>
    <p:extLst>
      <p:ext uri="{BB962C8B-B14F-4D97-AF65-F5344CB8AC3E}">
        <p14:creationId xmlns:p14="http://schemas.microsoft.com/office/powerpoint/2010/main" val="2938649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EE4ABA-052B-4F04-B0C8-4645ED1B4EDF}"/>
              </a:ext>
            </a:extLst>
          </p:cNvPr>
          <p:cNvPicPr>
            <a:picLocks noChangeAspect="1"/>
          </p:cNvPicPr>
          <p:nvPr/>
        </p:nvPicPr>
        <p:blipFill rotWithShape="1">
          <a:blip r:embed="rId2"/>
          <a:srcRect l="2933"/>
          <a:stretch/>
        </p:blipFill>
        <p:spPr>
          <a:xfrm>
            <a:off x="3492137" y="0"/>
            <a:ext cx="8699863" cy="6858000"/>
          </a:xfrm>
          <a:prstGeom prst="rect">
            <a:avLst/>
          </a:prstGeom>
        </p:spPr>
      </p:pic>
      <p:sp>
        <p:nvSpPr>
          <p:cNvPr id="18" name="Content Placeholder 2">
            <a:extLst>
              <a:ext uri="{FF2B5EF4-FFF2-40B4-BE49-F238E27FC236}">
                <a16:creationId xmlns:a16="http://schemas.microsoft.com/office/drawing/2014/main" id="{1B5313D4-E914-4398-B094-92785CD78488}"/>
              </a:ext>
            </a:extLst>
          </p:cNvPr>
          <p:cNvSpPr txBox="1">
            <a:spLocks/>
          </p:cNvSpPr>
          <p:nvPr/>
        </p:nvSpPr>
        <p:spPr>
          <a:xfrm>
            <a:off x="220638" y="4680479"/>
            <a:ext cx="3851362" cy="1538883"/>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district has 32 actively building subdivisions</a:t>
            </a:r>
          </a:p>
          <a:p>
            <a:pPr marL="228600" marR="0" lvl="0" indent="-22860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Within EMS ISD there are 13 future subdivisions </a:t>
            </a:r>
          </a:p>
          <a:p>
            <a:pPr marL="228600" marR="0" lvl="0" indent="-22860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these, groundwork is underway on more than 2,300 lots within 14 subdivisions</a:t>
            </a:r>
          </a:p>
        </p:txBody>
      </p:sp>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a:xfrm>
            <a:off x="11752172" y="6345936"/>
            <a:ext cx="313604" cy="365125"/>
          </a:xfrm>
          <a:solidFill>
            <a:srgbClr val="FEFFFF"/>
          </a:solidFill>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15</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916835" y="130176"/>
            <a:ext cx="2373390" cy="513805"/>
          </a:xfrm>
          <a:prstGeom prst="rect">
            <a:avLst/>
          </a:prstGeom>
          <a:solidFill>
            <a:schemeClr val="accent2">
              <a:lumMod val="20000"/>
              <a:lumOff val="80000"/>
            </a:schemeClr>
          </a:solidFill>
        </p:spPr>
        <p:txBody>
          <a:bodyPr/>
          <a:lstStyle/>
          <a:p>
            <a:r>
              <a:rPr lang="en-US" sz="2800" dirty="0"/>
              <a:t>District Housing Overview</a:t>
            </a:r>
          </a:p>
        </p:txBody>
      </p:sp>
      <p:grpSp>
        <p:nvGrpSpPr>
          <p:cNvPr id="4" name="Group 3">
            <a:extLst>
              <a:ext uri="{FF2B5EF4-FFF2-40B4-BE49-F238E27FC236}">
                <a16:creationId xmlns:a16="http://schemas.microsoft.com/office/drawing/2014/main" id="{52918E7B-7C54-4D5E-880B-DAB6B7BE819C}"/>
              </a:ext>
            </a:extLst>
          </p:cNvPr>
          <p:cNvGrpSpPr/>
          <p:nvPr/>
        </p:nvGrpSpPr>
        <p:grpSpPr>
          <a:xfrm>
            <a:off x="212948" y="3480350"/>
            <a:ext cx="1698479" cy="1030649"/>
            <a:chOff x="1192766" y="3744687"/>
            <a:chExt cx="1698479" cy="1030649"/>
          </a:xfrm>
        </p:grpSpPr>
        <p:sp>
          <p:nvSpPr>
            <p:cNvPr id="3" name="Rectangle 2">
              <a:extLst>
                <a:ext uri="{FF2B5EF4-FFF2-40B4-BE49-F238E27FC236}">
                  <a16:creationId xmlns:a16="http://schemas.microsoft.com/office/drawing/2014/main" id="{1453A003-83B2-4DFA-B96E-6C32C0204AE9}"/>
                </a:ext>
              </a:extLst>
            </p:cNvPr>
            <p:cNvSpPr/>
            <p:nvPr/>
          </p:nvSpPr>
          <p:spPr>
            <a:xfrm>
              <a:off x="1192766" y="3744687"/>
              <a:ext cx="1698479" cy="1030649"/>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GT Walsheim Regular" panose="020F0502020204030204"/>
                <a:ea typeface="+mn-ea"/>
                <a:cs typeface="+mn-cs"/>
              </a:endParaRPr>
            </a:p>
          </p:txBody>
        </p:sp>
        <p:pic>
          <p:nvPicPr>
            <p:cNvPr id="19" name="Picture 18">
              <a:extLst>
                <a:ext uri="{FF2B5EF4-FFF2-40B4-BE49-F238E27FC236}">
                  <a16:creationId xmlns:a16="http://schemas.microsoft.com/office/drawing/2014/main" id="{88173AE6-EF26-4C36-B3B1-E24D24322EF8}"/>
                </a:ext>
              </a:extLst>
            </p:cNvPr>
            <p:cNvPicPr>
              <a:picLocks noChangeAspect="1"/>
            </p:cNvPicPr>
            <p:nvPr/>
          </p:nvPicPr>
          <p:blipFill>
            <a:blip r:embed="rId3"/>
            <a:stretch>
              <a:fillRect/>
            </a:stretch>
          </p:blipFill>
          <p:spPr>
            <a:xfrm>
              <a:off x="1210184" y="3813499"/>
              <a:ext cx="990600" cy="686229"/>
            </a:xfrm>
            <a:prstGeom prst="rect">
              <a:avLst/>
            </a:prstGeom>
          </p:spPr>
        </p:pic>
        <p:pic>
          <p:nvPicPr>
            <p:cNvPr id="20" name="Picture 19">
              <a:extLst>
                <a:ext uri="{FF2B5EF4-FFF2-40B4-BE49-F238E27FC236}">
                  <a16:creationId xmlns:a16="http://schemas.microsoft.com/office/drawing/2014/main" id="{C03634A2-6F77-49FC-A7EF-790F62B51F18}"/>
                </a:ext>
              </a:extLst>
            </p:cNvPr>
            <p:cNvPicPr>
              <a:picLocks noChangeAspect="1"/>
            </p:cNvPicPr>
            <p:nvPr/>
          </p:nvPicPr>
          <p:blipFill rotWithShape="1">
            <a:blip r:embed="rId4"/>
            <a:srcRect t="17652" b="-1"/>
            <a:stretch/>
          </p:blipFill>
          <p:spPr>
            <a:xfrm>
              <a:off x="1279981" y="4482310"/>
              <a:ext cx="1505126" cy="218181"/>
            </a:xfrm>
            <a:prstGeom prst="rect">
              <a:avLst/>
            </a:prstGeom>
          </p:spPr>
        </p:pic>
      </p:grpSp>
    </p:spTree>
    <p:extLst>
      <p:ext uri="{BB962C8B-B14F-4D97-AF65-F5344CB8AC3E}">
        <p14:creationId xmlns:p14="http://schemas.microsoft.com/office/powerpoint/2010/main" val="408568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30F25E-7243-4805-9AEC-5D405EF2936A}"/>
              </a:ext>
            </a:extLst>
          </p:cNvPr>
          <p:cNvPicPr>
            <a:picLocks noChangeAspect="1"/>
          </p:cNvPicPr>
          <p:nvPr/>
        </p:nvPicPr>
        <p:blipFill>
          <a:blip r:embed="rId3"/>
          <a:stretch>
            <a:fillRect/>
          </a:stretch>
        </p:blipFill>
        <p:spPr>
          <a:xfrm>
            <a:off x="2638423" y="-1"/>
            <a:ext cx="7959907" cy="6874465"/>
          </a:xfrm>
          <a:prstGeom prst="rect">
            <a:avLst/>
          </a:prstGeom>
        </p:spPr>
      </p:pic>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a:xfrm>
            <a:off x="9087953" y="6447753"/>
            <a:ext cx="2743200" cy="365125"/>
          </a:xfrm>
        </p:spPr>
        <p:txBody>
          <a:bodyPr/>
          <a:lstStyle/>
          <a:p>
            <a:fld id="{010974C9-39F3-3947-8B5D-BF1F533E6409}" type="slidenum">
              <a:rPr lang="en-US" sz="1000" smtClean="0"/>
              <a:pPr/>
              <a:t>16</a:t>
            </a:fld>
            <a:endParaRPr lang="en-US" sz="1000" dirty="0"/>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916835" y="130176"/>
            <a:ext cx="2624033" cy="513805"/>
          </a:xfrm>
          <a:prstGeom prst="rect">
            <a:avLst/>
          </a:prstGeom>
          <a:noFill/>
        </p:spPr>
        <p:txBody>
          <a:bodyPr/>
          <a:lstStyle/>
          <a:p>
            <a:r>
              <a:rPr lang="en-US" sz="2800" dirty="0"/>
              <a:t>Residential Activity</a:t>
            </a:r>
          </a:p>
        </p:txBody>
      </p:sp>
      <p:cxnSp>
        <p:nvCxnSpPr>
          <p:cNvPr id="6" name="Straight Arrow Connector 5">
            <a:extLst>
              <a:ext uri="{FF2B5EF4-FFF2-40B4-BE49-F238E27FC236}">
                <a16:creationId xmlns:a16="http://schemas.microsoft.com/office/drawing/2014/main" id="{DE496139-158A-44A1-B254-864F18CE67DB}"/>
              </a:ext>
            </a:extLst>
          </p:cNvPr>
          <p:cNvCxnSpPr>
            <a:cxnSpLocks/>
          </p:cNvCxnSpPr>
          <p:nvPr/>
        </p:nvCxnSpPr>
        <p:spPr>
          <a:xfrm flipV="1">
            <a:off x="3326859" y="1060315"/>
            <a:ext cx="4983327" cy="85498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AAB4D59-D862-4664-98DE-6DFF04FB34E0}"/>
              </a:ext>
            </a:extLst>
          </p:cNvPr>
          <p:cNvCxnSpPr>
            <a:cxnSpLocks/>
          </p:cNvCxnSpPr>
          <p:nvPr/>
        </p:nvCxnSpPr>
        <p:spPr>
          <a:xfrm flipV="1">
            <a:off x="3326859" y="4416357"/>
            <a:ext cx="2587558" cy="19455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9C372BEC-A70C-4033-B8EA-D219D3E05CCE}"/>
              </a:ext>
            </a:extLst>
          </p:cNvPr>
          <p:cNvSpPr txBox="1">
            <a:spLocks/>
          </p:cNvSpPr>
          <p:nvPr/>
        </p:nvSpPr>
        <p:spPr>
          <a:xfrm>
            <a:off x="85005" y="1060315"/>
            <a:ext cx="3455863" cy="2677656"/>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0"/>
              </a:spcAft>
              <a:buClrTx/>
              <a:buSzTx/>
              <a:buNone/>
              <a:tabLst/>
              <a:defRPr/>
            </a:pPr>
            <a:r>
              <a:rPr lang="en-US" sz="1400" b="1" dirty="0">
                <a:solidFill>
                  <a:prstClr val="black"/>
                </a:solidFill>
                <a:latin typeface="Arial" panose="020B0604020202020204" pitchFamily="34" charset="0"/>
                <a:cs typeface="Arial" panose="020B0604020202020204" pitchFamily="34" charset="0"/>
              </a:rPr>
              <a:t>Waters Bend South</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1,207 total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185 future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814 occupied homes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115 VDL and 91 homes under construction</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Started 104 homes and closed 140 homes in the last 12 months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Groundwork underway on all remaining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$280K-$3</a:t>
            </a:r>
            <a:r>
              <a:rPr lang="en-US" sz="1400" dirty="0">
                <a:solidFill>
                  <a:prstClr val="black"/>
                </a:solidFill>
                <a:latin typeface="Arial" panose="020B0604020202020204" pitchFamily="34" charset="0"/>
                <a:cs typeface="Arial" panose="020B0604020202020204" pitchFamily="34" charset="0"/>
              </a:rPr>
              <a:t>65K</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Comanche Springs </a:t>
            </a:r>
            <a:r>
              <a:rPr lang="en-US" sz="1400" dirty="0">
                <a:solidFill>
                  <a:prstClr val="black"/>
                </a:solidFill>
                <a:latin typeface="Arial" panose="020B0604020202020204" pitchFamily="34" charset="0"/>
                <a:cs typeface="Arial" panose="020B0604020202020204" pitchFamily="34" charset="0"/>
              </a:rPr>
              <a:t>Elementary</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4" name="Straight Arrow Connector 13">
            <a:extLst>
              <a:ext uri="{FF2B5EF4-FFF2-40B4-BE49-F238E27FC236}">
                <a16:creationId xmlns:a16="http://schemas.microsoft.com/office/drawing/2014/main" id="{326A2F99-E823-41C9-AB11-36054844638D}"/>
              </a:ext>
            </a:extLst>
          </p:cNvPr>
          <p:cNvCxnSpPr>
            <a:cxnSpLocks/>
          </p:cNvCxnSpPr>
          <p:nvPr/>
        </p:nvCxnSpPr>
        <p:spPr>
          <a:xfrm flipH="1" flipV="1">
            <a:off x="8210145" y="4114800"/>
            <a:ext cx="1420238" cy="62349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C2C6075D-4EE5-4296-AF5B-84628D612F88}"/>
              </a:ext>
            </a:extLst>
          </p:cNvPr>
          <p:cNvSpPr txBox="1">
            <a:spLocks/>
          </p:cNvSpPr>
          <p:nvPr/>
        </p:nvSpPr>
        <p:spPr>
          <a:xfrm>
            <a:off x="8988357" y="4200984"/>
            <a:ext cx="3107080" cy="2246769"/>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0"/>
              </a:spcAft>
              <a:buClrTx/>
              <a:buSzTx/>
              <a:buNone/>
              <a:tabLst/>
              <a:defRPr/>
            </a:pPr>
            <a:r>
              <a:rPr lang="en-US" sz="1400" b="1" dirty="0">
                <a:solidFill>
                  <a:prstClr val="black"/>
                </a:solidFill>
                <a:latin typeface="Arial" panose="020B0604020202020204" pitchFamily="34" charset="0"/>
                <a:cs typeface="Arial" panose="020B0604020202020204" pitchFamily="34" charset="0"/>
              </a:rPr>
              <a:t>Bar C Ranch</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1,249 total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341 future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818 occupied homes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 VDL and 72 homes under construction</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Groundwork is underway on all remaining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$230K-$400K</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Comanche Springs Elementary </a:t>
            </a:r>
          </a:p>
        </p:txBody>
      </p:sp>
      <p:sp>
        <p:nvSpPr>
          <p:cNvPr id="12" name="Content Placeholder 2">
            <a:extLst>
              <a:ext uri="{FF2B5EF4-FFF2-40B4-BE49-F238E27FC236}">
                <a16:creationId xmlns:a16="http://schemas.microsoft.com/office/drawing/2014/main" id="{076B732A-865F-47E8-A3F4-A4F5BCB34FBC}"/>
              </a:ext>
            </a:extLst>
          </p:cNvPr>
          <p:cNvSpPr txBox="1">
            <a:spLocks/>
          </p:cNvSpPr>
          <p:nvPr/>
        </p:nvSpPr>
        <p:spPr>
          <a:xfrm>
            <a:off x="85007" y="3939374"/>
            <a:ext cx="3447006" cy="1384995"/>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0"/>
              </a:spcAft>
              <a:buClrTx/>
              <a:buSzTx/>
              <a:buNone/>
              <a:tabLst/>
              <a:defRPr/>
            </a:pPr>
            <a:r>
              <a:rPr lang="en-US" sz="1400" b="1" dirty="0" err="1">
                <a:solidFill>
                  <a:prstClr val="black"/>
                </a:solidFill>
                <a:latin typeface="Arial" panose="020B0604020202020204" pitchFamily="34" charset="0"/>
                <a:cs typeface="Arial" panose="020B0604020202020204" pitchFamily="34" charset="0"/>
              </a:rPr>
              <a:t>Beltmill</a:t>
            </a:r>
            <a:r>
              <a:rPr lang="en-US" sz="1400" b="1" dirty="0">
                <a:solidFill>
                  <a:prstClr val="black"/>
                </a:solidFill>
                <a:latin typeface="Arial" panose="020B0604020202020204" pitchFamily="34" charset="0"/>
                <a:cs typeface="Arial" panose="020B0604020202020204" pitchFamily="34" charset="0"/>
              </a:rPr>
              <a:t> Mixed-Use</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715 total single-family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637 total multi-family units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Groundwork and infrastructure construction is underway</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Comanche Springs </a:t>
            </a:r>
            <a:r>
              <a:rPr lang="en-US" sz="1400" dirty="0">
                <a:solidFill>
                  <a:prstClr val="black"/>
                </a:solidFill>
                <a:latin typeface="Arial" panose="020B0604020202020204" pitchFamily="34" charset="0"/>
                <a:cs typeface="Arial" panose="020B0604020202020204" pitchFamily="34" charset="0"/>
              </a:rPr>
              <a:t>Elementary</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55326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54FE81-6CD3-4BE9-B882-76DD4D986E51}"/>
              </a:ext>
            </a:extLst>
          </p:cNvPr>
          <p:cNvPicPr>
            <a:picLocks noChangeAspect="1"/>
          </p:cNvPicPr>
          <p:nvPr/>
        </p:nvPicPr>
        <p:blipFill>
          <a:blip r:embed="rId3"/>
          <a:stretch>
            <a:fillRect/>
          </a:stretch>
        </p:blipFill>
        <p:spPr>
          <a:xfrm>
            <a:off x="3331708" y="0"/>
            <a:ext cx="7457507" cy="6858000"/>
          </a:xfrm>
          <a:prstGeom prst="rect">
            <a:avLst/>
          </a:prstGeom>
        </p:spPr>
      </p:pic>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fld id="{010974C9-39F3-3947-8B5D-BF1F533E6409}" type="slidenum">
              <a:rPr lang="en-US" sz="1000" smtClean="0">
                <a:solidFill>
                  <a:schemeClr val="bg1"/>
                </a:solidFill>
              </a:rPr>
              <a:pPr/>
              <a:t>17</a:t>
            </a:fld>
            <a:endParaRPr lang="en-US" sz="1000" dirty="0">
              <a:solidFill>
                <a:schemeClr val="bg1"/>
              </a:solidFill>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916835" y="71808"/>
            <a:ext cx="2555939" cy="513805"/>
          </a:xfrm>
          <a:prstGeom prst="rect">
            <a:avLst/>
          </a:prstGeom>
          <a:noFill/>
        </p:spPr>
        <p:txBody>
          <a:bodyPr anchor="ctr"/>
          <a:lstStyle/>
          <a:p>
            <a:r>
              <a:rPr lang="en-US" sz="2400" dirty="0"/>
              <a:t>Residential Activity</a:t>
            </a:r>
          </a:p>
        </p:txBody>
      </p:sp>
      <p:cxnSp>
        <p:nvCxnSpPr>
          <p:cNvPr id="6" name="Straight Arrow Connector 5">
            <a:extLst>
              <a:ext uri="{FF2B5EF4-FFF2-40B4-BE49-F238E27FC236}">
                <a16:creationId xmlns:a16="http://schemas.microsoft.com/office/drawing/2014/main" id="{DE496139-158A-44A1-B254-864F18CE67DB}"/>
              </a:ext>
            </a:extLst>
          </p:cNvPr>
          <p:cNvCxnSpPr>
            <a:cxnSpLocks/>
          </p:cNvCxnSpPr>
          <p:nvPr/>
        </p:nvCxnSpPr>
        <p:spPr>
          <a:xfrm>
            <a:off x="3472774" y="1779112"/>
            <a:ext cx="3929975"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AAB4D59-D862-4664-98DE-6DFF04FB34E0}"/>
              </a:ext>
            </a:extLst>
          </p:cNvPr>
          <p:cNvCxnSpPr>
            <a:cxnSpLocks/>
          </p:cNvCxnSpPr>
          <p:nvPr/>
        </p:nvCxnSpPr>
        <p:spPr>
          <a:xfrm>
            <a:off x="3381670" y="4344551"/>
            <a:ext cx="3252594"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26A2F99-E823-41C9-AB11-36054844638D}"/>
              </a:ext>
            </a:extLst>
          </p:cNvPr>
          <p:cNvCxnSpPr>
            <a:cxnSpLocks/>
          </p:cNvCxnSpPr>
          <p:nvPr/>
        </p:nvCxnSpPr>
        <p:spPr>
          <a:xfrm flipH="1">
            <a:off x="6011694" y="711036"/>
            <a:ext cx="3725694"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C2C6075D-4EE5-4296-AF5B-84628D612F88}"/>
              </a:ext>
            </a:extLst>
          </p:cNvPr>
          <p:cNvSpPr txBox="1">
            <a:spLocks/>
          </p:cNvSpPr>
          <p:nvPr/>
        </p:nvSpPr>
        <p:spPr>
          <a:xfrm>
            <a:off x="96564" y="973209"/>
            <a:ext cx="3492941" cy="2246769"/>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0"/>
              </a:spcAft>
              <a:buClrTx/>
              <a:buSzTx/>
              <a:buNone/>
              <a:tabLst/>
              <a:defRPr/>
            </a:pPr>
            <a:r>
              <a:rPr lang="en-US" sz="1400" b="1" dirty="0">
                <a:solidFill>
                  <a:prstClr val="black"/>
                </a:solidFill>
                <a:latin typeface="Arial" panose="020B0604020202020204" pitchFamily="34" charset="0"/>
                <a:cs typeface="Arial" panose="020B0604020202020204" pitchFamily="34" charset="0"/>
              </a:rPr>
              <a:t>Cibolo Hills</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700 total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343 future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110 occupied homes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203 VDL and 41 homes under construction</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Started 138 homes and closed 110 homes in the last 12 months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$335K-$535K</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Eagle Mountain Elementary</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Content Placeholder 2">
            <a:extLst>
              <a:ext uri="{FF2B5EF4-FFF2-40B4-BE49-F238E27FC236}">
                <a16:creationId xmlns:a16="http://schemas.microsoft.com/office/drawing/2014/main" id="{9C372BEC-A70C-4033-B8EA-D219D3E05CCE}"/>
              </a:ext>
            </a:extLst>
          </p:cNvPr>
          <p:cNvSpPr txBox="1">
            <a:spLocks/>
          </p:cNvSpPr>
          <p:nvPr/>
        </p:nvSpPr>
        <p:spPr>
          <a:xfrm>
            <a:off x="9212094" y="100735"/>
            <a:ext cx="2883342" cy="2031325"/>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0"/>
              </a:spcAft>
              <a:buClrTx/>
              <a:buSzTx/>
              <a:buNone/>
              <a:tabLst/>
              <a:defRPr/>
            </a:pPr>
            <a:r>
              <a:rPr lang="en-US" sz="1400" b="1" dirty="0">
                <a:solidFill>
                  <a:prstClr val="black"/>
                </a:solidFill>
                <a:latin typeface="Arial" panose="020B0604020202020204" pitchFamily="34" charset="0"/>
                <a:cs typeface="Arial" panose="020B0604020202020204" pitchFamily="34" charset="0"/>
              </a:rPr>
              <a:t>Chapel Hill</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4,919 total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4,713 future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201 occupied homes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VD</a:t>
            </a:r>
            <a:r>
              <a:rPr lang="en-US" sz="1400" dirty="0">
                <a:solidFill>
                  <a:prstClr val="black"/>
                </a:solidFill>
                <a:latin typeface="Arial" panose="020B0604020202020204" pitchFamily="34" charset="0"/>
                <a:cs typeface="Arial" panose="020B0604020202020204" pitchFamily="34" charset="0"/>
              </a:rPr>
              <a:t>L</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Groundwork is underway on 156 additional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$250K-$300K</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Eagle Mountain Elementary </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Content Placeholder 2">
            <a:extLst>
              <a:ext uri="{FF2B5EF4-FFF2-40B4-BE49-F238E27FC236}">
                <a16:creationId xmlns:a16="http://schemas.microsoft.com/office/drawing/2014/main" id="{076B732A-865F-47E8-A3F4-A4F5BCB34FBC}"/>
              </a:ext>
            </a:extLst>
          </p:cNvPr>
          <p:cNvSpPr txBox="1">
            <a:spLocks/>
          </p:cNvSpPr>
          <p:nvPr/>
        </p:nvSpPr>
        <p:spPr>
          <a:xfrm>
            <a:off x="96565" y="3375129"/>
            <a:ext cx="3492941" cy="2677656"/>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0"/>
              </a:spcAft>
              <a:buClrTx/>
              <a:buSzTx/>
              <a:buNone/>
              <a:tabLst/>
              <a:defRPr/>
            </a:pPr>
            <a:r>
              <a:rPr lang="en-US" sz="1400" b="1" dirty="0">
                <a:solidFill>
                  <a:prstClr val="black"/>
                </a:solidFill>
                <a:latin typeface="Arial" panose="020B0604020202020204" pitchFamily="34" charset="0"/>
                <a:cs typeface="Arial" panose="020B0604020202020204" pitchFamily="34" charset="0"/>
              </a:rPr>
              <a:t>Northpointe</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3,835 total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3,325 future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18 occupied homes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416 VDL and 73 homes under construction</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Started 94 homes and closed 18 homes in the last 12 months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Groundwork underway on 241 additional lots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$285K-$460K</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Eagle Mountain Elementary</a:t>
            </a:r>
          </a:p>
        </p:txBody>
      </p:sp>
    </p:spTree>
    <p:extLst>
      <p:ext uri="{BB962C8B-B14F-4D97-AF65-F5344CB8AC3E}">
        <p14:creationId xmlns:p14="http://schemas.microsoft.com/office/powerpoint/2010/main" val="3196917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56B578-9419-4E47-865F-084C85F9F945}"/>
              </a:ext>
            </a:extLst>
          </p:cNvPr>
          <p:cNvPicPr>
            <a:picLocks noChangeAspect="1"/>
          </p:cNvPicPr>
          <p:nvPr/>
        </p:nvPicPr>
        <p:blipFill rotWithShape="1">
          <a:blip r:embed="rId2"/>
          <a:srcRect l="18931"/>
          <a:stretch/>
        </p:blipFill>
        <p:spPr>
          <a:xfrm>
            <a:off x="3190672" y="597494"/>
            <a:ext cx="8956504" cy="6260505"/>
          </a:xfrm>
          <a:prstGeom prst="rect">
            <a:avLst/>
          </a:prstGeom>
        </p:spPr>
      </p:pic>
      <p:sp>
        <p:nvSpPr>
          <p:cNvPr id="18" name="Content Placeholder 2">
            <a:extLst>
              <a:ext uri="{FF2B5EF4-FFF2-40B4-BE49-F238E27FC236}">
                <a16:creationId xmlns:a16="http://schemas.microsoft.com/office/drawing/2014/main" id="{1B5313D4-E914-4398-B094-92785CD78488}"/>
              </a:ext>
            </a:extLst>
          </p:cNvPr>
          <p:cNvSpPr txBox="1">
            <a:spLocks/>
          </p:cNvSpPr>
          <p:nvPr/>
        </p:nvSpPr>
        <p:spPr>
          <a:xfrm>
            <a:off x="114060" y="888254"/>
            <a:ext cx="2998788" cy="1754326"/>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approx. 1,030 Multi-Family units under construction throughout the district</a:t>
            </a:r>
          </a:p>
          <a:p>
            <a:pPr marL="228600" marR="0" lvl="0" indent="-22860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120 of those units are in an age-restricted complex </a:t>
            </a:r>
          </a:p>
          <a:p>
            <a:pPr marL="228600" marR="0" lvl="0" indent="-22860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approx. 1,090 units in the planning stages</a:t>
            </a:r>
          </a:p>
        </p:txBody>
      </p:sp>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a:xfrm>
            <a:off x="11752172" y="6345936"/>
            <a:ext cx="313604" cy="365125"/>
          </a:xfrm>
          <a:solidFill>
            <a:srgbClr val="FEFFFF"/>
          </a:solidFill>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916834" y="130176"/>
            <a:ext cx="5824433" cy="513805"/>
          </a:xfrm>
          <a:prstGeom prst="rect">
            <a:avLst/>
          </a:prstGeom>
          <a:noFill/>
        </p:spPr>
        <p:txBody>
          <a:bodyPr/>
          <a:lstStyle/>
          <a:p>
            <a:r>
              <a:rPr lang="en-US" sz="2800" dirty="0"/>
              <a:t>District Multi-Family Housing Overview</a:t>
            </a:r>
          </a:p>
        </p:txBody>
      </p:sp>
      <p:grpSp>
        <p:nvGrpSpPr>
          <p:cNvPr id="8" name="Group 7">
            <a:extLst>
              <a:ext uri="{FF2B5EF4-FFF2-40B4-BE49-F238E27FC236}">
                <a16:creationId xmlns:a16="http://schemas.microsoft.com/office/drawing/2014/main" id="{06021B15-7DE3-4026-B99F-E32A8BEF83A1}"/>
              </a:ext>
            </a:extLst>
          </p:cNvPr>
          <p:cNvGrpSpPr/>
          <p:nvPr/>
        </p:nvGrpSpPr>
        <p:grpSpPr>
          <a:xfrm>
            <a:off x="1414369" y="2727726"/>
            <a:ext cx="1698479" cy="899275"/>
            <a:chOff x="916835" y="2500024"/>
            <a:chExt cx="1698479" cy="899275"/>
          </a:xfrm>
        </p:grpSpPr>
        <p:sp>
          <p:nvSpPr>
            <p:cNvPr id="3" name="Rectangle 2">
              <a:extLst>
                <a:ext uri="{FF2B5EF4-FFF2-40B4-BE49-F238E27FC236}">
                  <a16:creationId xmlns:a16="http://schemas.microsoft.com/office/drawing/2014/main" id="{1453A003-83B2-4DFA-B96E-6C32C0204AE9}"/>
                </a:ext>
              </a:extLst>
            </p:cNvPr>
            <p:cNvSpPr/>
            <p:nvPr/>
          </p:nvSpPr>
          <p:spPr>
            <a:xfrm>
              <a:off x="916835" y="2500024"/>
              <a:ext cx="1698479" cy="899275"/>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GT Walsheim Regular" panose="020F0502020204030204"/>
                <a:ea typeface="+mn-ea"/>
                <a:cs typeface="+mn-cs"/>
              </a:endParaRPr>
            </a:p>
          </p:txBody>
        </p:sp>
        <p:pic>
          <p:nvPicPr>
            <p:cNvPr id="7" name="Picture 6">
              <a:extLst>
                <a:ext uri="{FF2B5EF4-FFF2-40B4-BE49-F238E27FC236}">
                  <a16:creationId xmlns:a16="http://schemas.microsoft.com/office/drawing/2014/main" id="{40F5B884-E125-4961-9DA0-65888581B642}"/>
                </a:ext>
              </a:extLst>
            </p:cNvPr>
            <p:cNvPicPr>
              <a:picLocks noChangeAspect="1"/>
            </p:cNvPicPr>
            <p:nvPr/>
          </p:nvPicPr>
          <p:blipFill>
            <a:blip r:embed="rId3"/>
            <a:stretch>
              <a:fillRect/>
            </a:stretch>
          </p:blipFill>
          <p:spPr>
            <a:xfrm>
              <a:off x="1004050" y="2649386"/>
              <a:ext cx="1544347" cy="701976"/>
            </a:xfrm>
            <a:prstGeom prst="rect">
              <a:avLst/>
            </a:prstGeom>
          </p:spPr>
        </p:pic>
      </p:grpSp>
    </p:spTree>
    <p:extLst>
      <p:ext uri="{BB962C8B-B14F-4D97-AF65-F5344CB8AC3E}">
        <p14:creationId xmlns:p14="http://schemas.microsoft.com/office/powerpoint/2010/main" val="339139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D5B75EDB-8329-42FA-9B4C-699E6297DFB0}"/>
              </a:ext>
            </a:extLst>
          </p:cNvPr>
          <p:cNvGraphicFramePr>
            <a:graphicFrameLocks noGrp="1"/>
          </p:cNvGraphicFramePr>
          <p:nvPr>
            <p:extLst>
              <p:ext uri="{D42A27DB-BD31-4B8C-83A1-F6EECF244321}">
                <p14:modId xmlns:p14="http://schemas.microsoft.com/office/powerpoint/2010/main" val="664119357"/>
              </p:ext>
            </p:extLst>
          </p:nvPr>
        </p:nvGraphicFramePr>
        <p:xfrm>
          <a:off x="902678" y="694264"/>
          <a:ext cx="10311318" cy="1966476"/>
        </p:xfrm>
        <a:graphic>
          <a:graphicData uri="http://schemas.openxmlformats.org/drawingml/2006/table">
            <a:tbl>
              <a:tblPr/>
              <a:tblGrid>
                <a:gridCol w="3063546">
                  <a:extLst>
                    <a:ext uri="{9D8B030D-6E8A-4147-A177-3AD203B41FA5}">
                      <a16:colId xmlns:a16="http://schemas.microsoft.com/office/drawing/2014/main" val="1899202819"/>
                    </a:ext>
                  </a:extLst>
                </a:gridCol>
                <a:gridCol w="968387">
                  <a:extLst>
                    <a:ext uri="{9D8B030D-6E8A-4147-A177-3AD203B41FA5}">
                      <a16:colId xmlns:a16="http://schemas.microsoft.com/office/drawing/2014/main" val="979727009"/>
                    </a:ext>
                  </a:extLst>
                </a:gridCol>
                <a:gridCol w="968387">
                  <a:extLst>
                    <a:ext uri="{9D8B030D-6E8A-4147-A177-3AD203B41FA5}">
                      <a16:colId xmlns:a16="http://schemas.microsoft.com/office/drawing/2014/main" val="1928892910"/>
                    </a:ext>
                  </a:extLst>
                </a:gridCol>
                <a:gridCol w="968387">
                  <a:extLst>
                    <a:ext uri="{9D8B030D-6E8A-4147-A177-3AD203B41FA5}">
                      <a16:colId xmlns:a16="http://schemas.microsoft.com/office/drawing/2014/main" val="3018249493"/>
                    </a:ext>
                  </a:extLst>
                </a:gridCol>
                <a:gridCol w="968387">
                  <a:extLst>
                    <a:ext uri="{9D8B030D-6E8A-4147-A177-3AD203B41FA5}">
                      <a16:colId xmlns:a16="http://schemas.microsoft.com/office/drawing/2014/main" val="2175437358"/>
                    </a:ext>
                  </a:extLst>
                </a:gridCol>
                <a:gridCol w="968387">
                  <a:extLst>
                    <a:ext uri="{9D8B030D-6E8A-4147-A177-3AD203B41FA5}">
                      <a16:colId xmlns:a16="http://schemas.microsoft.com/office/drawing/2014/main" val="2216560026"/>
                    </a:ext>
                  </a:extLst>
                </a:gridCol>
                <a:gridCol w="968387">
                  <a:extLst>
                    <a:ext uri="{9D8B030D-6E8A-4147-A177-3AD203B41FA5}">
                      <a16:colId xmlns:a16="http://schemas.microsoft.com/office/drawing/2014/main" val="3792238911"/>
                    </a:ext>
                  </a:extLst>
                </a:gridCol>
                <a:gridCol w="1437450">
                  <a:extLst>
                    <a:ext uri="{9D8B030D-6E8A-4147-A177-3AD203B41FA5}">
                      <a16:colId xmlns:a16="http://schemas.microsoft.com/office/drawing/2014/main" val="529062258"/>
                    </a:ext>
                  </a:extLst>
                </a:gridCol>
              </a:tblGrid>
              <a:tr h="197119">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a:solidFill>
                            <a:srgbClr val="000000"/>
                          </a:solidFill>
                          <a:effectLst/>
                          <a:latin typeface="Calibri" panose="020F0502020204030204" pitchFamily="34" charset="0"/>
                        </a:rPr>
                        <a:t>Transfers In From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a:solidFill>
                            <a:srgbClr val="000000"/>
                          </a:solidFill>
                          <a:effectLst/>
                          <a:latin typeface="Calibri" panose="020F0502020204030204" pitchFamily="34" charset="0"/>
                        </a:rPr>
                        <a:t>2016/17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a:solidFill>
                            <a:srgbClr val="000000"/>
                          </a:solidFill>
                          <a:effectLst/>
                          <a:latin typeface="Calibri" panose="020F0502020204030204" pitchFamily="34" charset="0"/>
                        </a:rPr>
                        <a:t>2017/18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dirty="0">
                          <a:solidFill>
                            <a:srgbClr val="000000"/>
                          </a:solidFill>
                          <a:effectLst/>
                          <a:latin typeface="Calibri" panose="020F0502020204030204" pitchFamily="34" charset="0"/>
                        </a:rPr>
                        <a:t>2018/19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dirty="0">
                          <a:solidFill>
                            <a:srgbClr val="000000"/>
                          </a:solidFill>
                          <a:effectLst/>
                          <a:latin typeface="Calibri" panose="020F0502020204030204" pitchFamily="34" charset="0"/>
                        </a:rPr>
                        <a:t>2019/20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dirty="0">
                          <a:solidFill>
                            <a:srgbClr val="000000"/>
                          </a:solidFill>
                          <a:effectLst/>
                          <a:latin typeface="Calibri" panose="020F0502020204030204" pitchFamily="34" charset="0"/>
                        </a:rPr>
                        <a:t>2020/21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b"/>
                      <a:r>
                        <a:rPr lang="en-US" sz="1200" b="1" i="0" u="none" strike="noStrike" dirty="0">
                          <a:solidFill>
                            <a:srgbClr val="000000"/>
                          </a:solidFill>
                          <a:effectLst/>
                          <a:latin typeface="Calibri" panose="020F0502020204030204" pitchFamily="34" charset="0"/>
                        </a:rPr>
                        <a:t>2021/22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a:solidFill>
                            <a:srgbClr val="000000"/>
                          </a:solidFill>
                          <a:effectLst/>
                          <a:latin typeface="Calibri" panose="020F0502020204030204" pitchFamily="34" charset="0"/>
                        </a:rPr>
                        <a:t>5 Year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extLst>
                  <a:ext uri="{0D108BD9-81ED-4DB2-BD59-A6C34878D82A}">
                    <a16:rowId xmlns:a16="http://schemas.microsoft.com/office/drawing/2014/main" val="1552340198"/>
                  </a:ext>
                </a:extLst>
              </a:tr>
              <a:tr h="197119">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200" b="0" i="0" u="none" strike="noStrike" dirty="0" err="1">
                          <a:solidFill>
                            <a:srgbClr val="000000"/>
                          </a:solidFill>
                          <a:effectLst/>
                          <a:latin typeface="Calibri" panose="020F0502020204030204" pitchFamily="34" charset="0"/>
                        </a:rPr>
                        <a:t>Azle</a:t>
                      </a:r>
                      <a:r>
                        <a:rPr lang="en-US" sz="1200" b="0" i="0" u="none" strike="noStrike" dirty="0">
                          <a:solidFill>
                            <a:srgbClr val="000000"/>
                          </a:solidFill>
                          <a:effectLst/>
                          <a:latin typeface="Calibri" panose="020F0502020204030204" pitchFamily="34" charset="0"/>
                        </a:rPr>
                        <a:t>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9839410"/>
                  </a:ext>
                </a:extLst>
              </a:tr>
              <a:tr h="197119">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200" b="0" i="0" u="none" strike="noStrike" dirty="0">
                          <a:solidFill>
                            <a:srgbClr val="000000"/>
                          </a:solidFill>
                          <a:effectLst/>
                          <a:latin typeface="Calibri" panose="020F0502020204030204" pitchFamily="34" charset="0"/>
                        </a:rPr>
                        <a:t>Birdville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70515656"/>
                  </a:ext>
                </a:extLst>
              </a:tr>
              <a:tr h="197119">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200" b="0" i="0" u="none" strike="noStrike" dirty="0">
                          <a:solidFill>
                            <a:srgbClr val="000000"/>
                          </a:solidFill>
                          <a:effectLst/>
                          <a:latin typeface="Calibri" panose="020F0502020204030204" pitchFamily="34" charset="0"/>
                        </a:rPr>
                        <a:t>Fort Worth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5295596"/>
                  </a:ext>
                </a:extLst>
              </a:tr>
              <a:tr h="197119">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200" b="0" i="0" u="none" strike="noStrike" dirty="0">
                          <a:solidFill>
                            <a:srgbClr val="000000"/>
                          </a:solidFill>
                          <a:effectLst/>
                          <a:latin typeface="Calibri" panose="020F0502020204030204" pitchFamily="34" charset="0"/>
                        </a:rPr>
                        <a:t>Keller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0298267"/>
                  </a:ext>
                </a:extLst>
              </a:tr>
              <a:tr h="197119">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200" b="0" i="0" u="none" strike="noStrike" dirty="0">
                          <a:solidFill>
                            <a:srgbClr val="000000"/>
                          </a:solidFill>
                          <a:effectLst/>
                          <a:latin typeface="Calibri" panose="020F0502020204030204" pitchFamily="34" charset="0"/>
                        </a:rPr>
                        <a:t>Lake Worth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4387025"/>
                  </a:ext>
                </a:extLst>
              </a:tr>
              <a:tr h="197119">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200" b="0" i="0" u="none" strike="noStrike" dirty="0">
                          <a:solidFill>
                            <a:srgbClr val="000000"/>
                          </a:solidFill>
                          <a:effectLst/>
                          <a:latin typeface="Calibri" panose="020F0502020204030204" pitchFamily="34" charset="0"/>
                        </a:rPr>
                        <a:t>Northwest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8794231"/>
                  </a:ext>
                </a:extLst>
              </a:tr>
              <a:tr h="197119">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200" b="0" i="0" u="none" strike="noStrike" dirty="0">
                          <a:solidFill>
                            <a:srgbClr val="000000"/>
                          </a:solidFill>
                          <a:effectLst/>
                          <a:latin typeface="Calibri" panose="020F0502020204030204" pitchFamily="34" charset="0"/>
                        </a:rPr>
                        <a:t>Springtown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66671230"/>
                  </a:ext>
                </a:extLst>
              </a:tr>
              <a:tr h="197119">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200" b="0" i="0" u="none" strike="noStrike" dirty="0">
                          <a:solidFill>
                            <a:srgbClr val="000000"/>
                          </a:solidFill>
                          <a:effectLst/>
                          <a:latin typeface="Calibri" panose="020F0502020204030204" pitchFamily="34" charset="0"/>
                        </a:rPr>
                        <a:t>White Settlement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16122970"/>
                  </a:ext>
                </a:extLst>
              </a:tr>
              <a:tr h="162170">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dirty="0">
                          <a:solidFill>
                            <a:srgbClr val="000000"/>
                          </a:solidFill>
                          <a:effectLst/>
                          <a:latin typeface="Calibri" panose="020F0502020204030204" pitchFamily="34" charset="0"/>
                        </a:rPr>
                        <a:t>Total Transfers 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dirty="0">
                          <a:solidFill>
                            <a:srgbClr val="000000"/>
                          </a:solidFill>
                          <a:effectLst/>
                          <a:latin typeface="Calibri" panose="020F0502020204030204" pitchFamily="34" charset="0"/>
                        </a:rPr>
                        <a:t>261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dirty="0">
                          <a:solidFill>
                            <a:srgbClr val="000000"/>
                          </a:solidFill>
                          <a:effectLst/>
                          <a:latin typeface="Calibri" panose="020F0502020204030204" pitchFamily="34" charset="0"/>
                        </a:rPr>
                        <a:t>234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dirty="0">
                          <a:solidFill>
                            <a:srgbClr val="000000"/>
                          </a:solidFill>
                          <a:effectLst/>
                          <a:latin typeface="Calibri" panose="020F0502020204030204" pitchFamily="34" charset="0"/>
                        </a:rPr>
                        <a:t>240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dirty="0">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dirty="0">
                          <a:solidFill>
                            <a:srgbClr val="000000"/>
                          </a:solidFill>
                          <a:effectLst/>
                          <a:latin typeface="Calibri" panose="020F0502020204030204" pitchFamily="34" charset="0"/>
                        </a:rPr>
                        <a:t>217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b"/>
                      <a:r>
                        <a:rPr lang="en-US" sz="1200" b="1" i="0" u="none" strike="noStrike" dirty="0">
                          <a:solidFill>
                            <a:srgbClr val="000000"/>
                          </a:solidFill>
                          <a:effectLst/>
                          <a:latin typeface="Calibri" panose="020F0502020204030204" pitchFamily="34" charset="0"/>
                        </a:rPr>
                        <a:t>258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extLst>
                  <a:ext uri="{0D108BD9-81ED-4DB2-BD59-A6C34878D82A}">
                    <a16:rowId xmlns:a16="http://schemas.microsoft.com/office/drawing/2014/main" val="1098252580"/>
                  </a:ext>
                </a:extLst>
              </a:tr>
            </a:tbl>
          </a:graphicData>
        </a:graphic>
      </p:graphicFrame>
      <p:graphicFrame>
        <p:nvGraphicFramePr>
          <p:cNvPr id="10" name="Table 9">
            <a:extLst>
              <a:ext uri="{FF2B5EF4-FFF2-40B4-BE49-F238E27FC236}">
                <a16:creationId xmlns:a16="http://schemas.microsoft.com/office/drawing/2014/main" id="{ABF44336-C199-4E07-BDA6-9B6827A042ED}"/>
              </a:ext>
            </a:extLst>
          </p:cNvPr>
          <p:cNvGraphicFramePr>
            <a:graphicFrameLocks noGrp="1"/>
          </p:cNvGraphicFramePr>
          <p:nvPr>
            <p:extLst>
              <p:ext uri="{D42A27DB-BD31-4B8C-83A1-F6EECF244321}">
                <p14:modId xmlns:p14="http://schemas.microsoft.com/office/powerpoint/2010/main" val="2912564052"/>
              </p:ext>
            </p:extLst>
          </p:nvPr>
        </p:nvGraphicFramePr>
        <p:xfrm>
          <a:off x="902678" y="2766647"/>
          <a:ext cx="10311320" cy="3552964"/>
        </p:xfrm>
        <a:graphic>
          <a:graphicData uri="http://schemas.openxmlformats.org/drawingml/2006/table">
            <a:tbl>
              <a:tblPr/>
              <a:tblGrid>
                <a:gridCol w="3206060">
                  <a:extLst>
                    <a:ext uri="{9D8B030D-6E8A-4147-A177-3AD203B41FA5}">
                      <a16:colId xmlns:a16="http://schemas.microsoft.com/office/drawing/2014/main" val="4131037851"/>
                    </a:ext>
                  </a:extLst>
                </a:gridCol>
                <a:gridCol w="938360">
                  <a:extLst>
                    <a:ext uri="{9D8B030D-6E8A-4147-A177-3AD203B41FA5}">
                      <a16:colId xmlns:a16="http://schemas.microsoft.com/office/drawing/2014/main" val="213429534"/>
                    </a:ext>
                  </a:extLst>
                </a:gridCol>
                <a:gridCol w="938360">
                  <a:extLst>
                    <a:ext uri="{9D8B030D-6E8A-4147-A177-3AD203B41FA5}">
                      <a16:colId xmlns:a16="http://schemas.microsoft.com/office/drawing/2014/main" val="1525898465"/>
                    </a:ext>
                  </a:extLst>
                </a:gridCol>
                <a:gridCol w="938360">
                  <a:extLst>
                    <a:ext uri="{9D8B030D-6E8A-4147-A177-3AD203B41FA5}">
                      <a16:colId xmlns:a16="http://schemas.microsoft.com/office/drawing/2014/main" val="1335721668"/>
                    </a:ext>
                  </a:extLst>
                </a:gridCol>
                <a:gridCol w="938360">
                  <a:extLst>
                    <a:ext uri="{9D8B030D-6E8A-4147-A177-3AD203B41FA5}">
                      <a16:colId xmlns:a16="http://schemas.microsoft.com/office/drawing/2014/main" val="3146072259"/>
                    </a:ext>
                  </a:extLst>
                </a:gridCol>
                <a:gridCol w="938360">
                  <a:extLst>
                    <a:ext uri="{9D8B030D-6E8A-4147-A177-3AD203B41FA5}">
                      <a16:colId xmlns:a16="http://schemas.microsoft.com/office/drawing/2014/main" val="3540986267"/>
                    </a:ext>
                  </a:extLst>
                </a:gridCol>
                <a:gridCol w="938360">
                  <a:extLst>
                    <a:ext uri="{9D8B030D-6E8A-4147-A177-3AD203B41FA5}">
                      <a16:colId xmlns:a16="http://schemas.microsoft.com/office/drawing/2014/main" val="3891138479"/>
                    </a:ext>
                  </a:extLst>
                </a:gridCol>
                <a:gridCol w="1475100">
                  <a:extLst>
                    <a:ext uri="{9D8B030D-6E8A-4147-A177-3AD203B41FA5}">
                      <a16:colId xmlns:a16="http://schemas.microsoft.com/office/drawing/2014/main" val="1160608916"/>
                    </a:ext>
                  </a:extLst>
                </a:gridCol>
              </a:tblGrid>
              <a:tr h="208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a:solidFill>
                            <a:srgbClr val="000000"/>
                          </a:solidFill>
                          <a:effectLst/>
                          <a:latin typeface="Calibri" panose="020F0502020204030204" pitchFamily="34" charset="0"/>
                        </a:rPr>
                        <a:t>Transfers Out To</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dirty="0">
                          <a:solidFill>
                            <a:srgbClr val="000000"/>
                          </a:solidFill>
                          <a:effectLst/>
                          <a:latin typeface="Calibri" panose="020F0502020204030204" pitchFamily="34" charset="0"/>
                        </a:rPr>
                        <a:t>2016/17</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a:solidFill>
                            <a:srgbClr val="000000"/>
                          </a:solidFill>
                          <a:effectLst/>
                          <a:latin typeface="Calibri" panose="020F0502020204030204" pitchFamily="34" charset="0"/>
                        </a:rPr>
                        <a:t>2017/18</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dirty="0">
                          <a:solidFill>
                            <a:srgbClr val="000000"/>
                          </a:solidFill>
                          <a:effectLst/>
                          <a:latin typeface="Calibri" panose="020F0502020204030204" pitchFamily="34" charset="0"/>
                        </a:rPr>
                        <a:t>2018/19</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dirty="0">
                          <a:solidFill>
                            <a:srgbClr val="000000"/>
                          </a:solidFill>
                          <a:effectLst/>
                          <a:latin typeface="Calibri" panose="020F0502020204030204" pitchFamily="34" charset="0"/>
                        </a:rPr>
                        <a:t>2019/20</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dirty="0">
                          <a:solidFill>
                            <a:srgbClr val="000000"/>
                          </a:solidFill>
                          <a:effectLst/>
                          <a:latin typeface="Calibri" panose="020F0502020204030204" pitchFamily="34" charset="0"/>
                        </a:rPr>
                        <a:t>2020/21</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b"/>
                      <a:r>
                        <a:rPr lang="en-US" sz="1200" b="1" i="0" u="none" strike="noStrike" dirty="0">
                          <a:solidFill>
                            <a:srgbClr val="000000"/>
                          </a:solidFill>
                          <a:effectLst/>
                          <a:latin typeface="Calibri" panose="020F0502020204030204" pitchFamily="34" charset="0"/>
                        </a:rPr>
                        <a:t>2021/22</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a:solidFill>
                            <a:srgbClr val="000000"/>
                          </a:solidFill>
                          <a:effectLst/>
                          <a:latin typeface="Calibri" panose="020F0502020204030204" pitchFamily="34" charset="0"/>
                        </a:rPr>
                        <a:t>5 Year Change</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extLst>
                  <a:ext uri="{0D108BD9-81ED-4DB2-BD59-A6C34878D82A}">
                    <a16:rowId xmlns:a16="http://schemas.microsoft.com/office/drawing/2014/main" val="2321880335"/>
                  </a:ext>
                </a:extLst>
              </a:tr>
              <a:tr h="208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200" b="0" i="0" u="none" strike="noStrike" dirty="0" err="1">
                          <a:solidFill>
                            <a:srgbClr val="000000"/>
                          </a:solidFill>
                          <a:effectLst/>
                          <a:latin typeface="Calibri" panose="020F0502020204030204" pitchFamily="34" charset="0"/>
                        </a:rPr>
                        <a:t>Azle</a:t>
                      </a:r>
                      <a:r>
                        <a:rPr lang="en-US" sz="1200" b="0" i="0" u="none" strike="noStrike" dirty="0">
                          <a:solidFill>
                            <a:srgbClr val="000000"/>
                          </a:solidFill>
                          <a:effectLst/>
                          <a:latin typeface="Calibri" panose="020F0502020204030204" pitchFamily="34" charset="0"/>
                        </a:rPr>
                        <a:t> ISD</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21</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26</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15</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16</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14</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19</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88394793"/>
                  </a:ext>
                </a:extLst>
              </a:tr>
              <a:tr h="211716">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200" b="0" i="0" u="none" strike="noStrike" dirty="0">
                          <a:solidFill>
                            <a:srgbClr val="000000"/>
                          </a:solidFill>
                          <a:effectLst/>
                          <a:latin typeface="Calibri" panose="020F0502020204030204" pitchFamily="34" charset="0"/>
                        </a:rPr>
                        <a:t>Birdville ISD</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66</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84</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88</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112</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118</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135</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+69</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68784582"/>
                  </a:ext>
                </a:extLst>
              </a:tr>
              <a:tr h="208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200" b="0" i="0" u="none" strike="noStrike" dirty="0">
                          <a:solidFill>
                            <a:srgbClr val="000000"/>
                          </a:solidFill>
                          <a:effectLst/>
                          <a:latin typeface="Calibri" panose="020F0502020204030204" pitchFamily="34" charset="0"/>
                        </a:rPr>
                        <a:t>Castleberry ISD</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15</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10</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12</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19</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19</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32</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+17</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256849"/>
                  </a:ext>
                </a:extLst>
              </a:tr>
              <a:tr h="208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200" b="0" i="0" u="none" strike="noStrike" dirty="0">
                          <a:solidFill>
                            <a:srgbClr val="000000"/>
                          </a:solidFill>
                          <a:effectLst/>
                          <a:latin typeface="Calibri" panose="020F0502020204030204" pitchFamily="34" charset="0"/>
                        </a:rPr>
                        <a:t>FW Academy of Fine Arts</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21</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27</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22</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20</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21</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19</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4369187"/>
                  </a:ext>
                </a:extLst>
              </a:tr>
              <a:tr h="208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200" b="0" i="0" u="none" strike="noStrike" dirty="0">
                          <a:solidFill>
                            <a:srgbClr val="000000"/>
                          </a:solidFill>
                          <a:effectLst/>
                          <a:latin typeface="Calibri" panose="020F0502020204030204" pitchFamily="34" charset="0"/>
                        </a:rPr>
                        <a:t>Fort Worth ISD</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28</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22</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36</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45</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29</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12</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-16</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3156600"/>
                  </a:ext>
                </a:extLst>
              </a:tr>
              <a:tr h="208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200" b="0" i="0" u="none" strike="noStrike" dirty="0">
                          <a:solidFill>
                            <a:srgbClr val="000000"/>
                          </a:solidFill>
                          <a:effectLst/>
                          <a:latin typeface="Calibri" panose="020F0502020204030204" pitchFamily="34" charset="0"/>
                        </a:rPr>
                        <a:t>Grapevine-Colleyville ISD</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16</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18</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15</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23</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20</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15</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2965924"/>
                  </a:ext>
                </a:extLst>
              </a:tr>
              <a:tr h="208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200" b="0" i="0" u="none" strike="noStrike" dirty="0">
                          <a:solidFill>
                            <a:srgbClr val="000000"/>
                          </a:solidFill>
                          <a:effectLst/>
                          <a:latin typeface="Calibri" panose="020F0502020204030204" pitchFamily="34" charset="0"/>
                        </a:rPr>
                        <a:t>Hallsville ISD</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25</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39</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53</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66</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+66</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33582852"/>
                  </a:ext>
                </a:extLst>
              </a:tr>
              <a:tr h="208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200" b="0" i="0" u="none" strike="noStrike" dirty="0">
                          <a:solidFill>
                            <a:srgbClr val="000000"/>
                          </a:solidFill>
                          <a:effectLst/>
                          <a:latin typeface="Calibri" panose="020F0502020204030204" pitchFamily="34" charset="0"/>
                        </a:rPr>
                        <a:t>High Point Academy</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74</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83</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85</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78</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73</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53</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-21</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4112642"/>
                  </a:ext>
                </a:extLst>
              </a:tr>
              <a:tr h="208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200" b="0" i="0" u="none" strike="noStrike" dirty="0">
                          <a:solidFill>
                            <a:srgbClr val="000000"/>
                          </a:solidFill>
                          <a:effectLst/>
                          <a:latin typeface="Calibri" panose="020F0502020204030204" pitchFamily="34" charset="0"/>
                        </a:rPr>
                        <a:t>HEB ISD</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15</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14</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16</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15</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25</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20</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+5</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41313799"/>
                  </a:ext>
                </a:extLst>
              </a:tr>
              <a:tr h="208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200" b="0" i="0" u="none" strike="noStrike" dirty="0">
                          <a:solidFill>
                            <a:srgbClr val="000000"/>
                          </a:solidFill>
                          <a:effectLst/>
                          <a:latin typeface="Calibri" panose="020F0502020204030204" pitchFamily="34" charset="0"/>
                        </a:rPr>
                        <a:t>Idea Public Schools</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30</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47</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33</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+33</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1605134"/>
                  </a:ext>
                </a:extLst>
              </a:tr>
              <a:tr h="208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200" b="0" i="0" u="none" strike="noStrike" dirty="0">
                          <a:solidFill>
                            <a:srgbClr val="000000"/>
                          </a:solidFill>
                          <a:effectLst/>
                          <a:latin typeface="Calibri" panose="020F0502020204030204" pitchFamily="34" charset="0"/>
                        </a:rPr>
                        <a:t>International Leadership of Texas</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266</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1,087</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1,165</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1,199</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1,299</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1,312</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+1,046</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8875913"/>
                  </a:ext>
                </a:extLst>
              </a:tr>
              <a:tr h="208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200" b="0" i="0" u="none" strike="noStrike" dirty="0">
                          <a:solidFill>
                            <a:srgbClr val="000000"/>
                          </a:solidFill>
                          <a:effectLst/>
                          <a:latin typeface="Calibri" panose="020F0502020204030204" pitchFamily="34" charset="0"/>
                        </a:rPr>
                        <a:t>Keller ISD</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71</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80</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119</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136</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179</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123</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+52</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0968891"/>
                  </a:ext>
                </a:extLst>
              </a:tr>
              <a:tr h="208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200" b="0" i="0" u="none" strike="noStrike" dirty="0">
                          <a:solidFill>
                            <a:srgbClr val="000000"/>
                          </a:solidFill>
                          <a:effectLst/>
                          <a:latin typeface="Calibri" panose="020F0502020204030204" pitchFamily="34" charset="0"/>
                        </a:rPr>
                        <a:t>Lake Worth ISD</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65</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43</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39</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41</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40</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51</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-14</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38175872"/>
                  </a:ext>
                </a:extLst>
              </a:tr>
              <a:tr h="208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200" b="0" i="0" u="none" strike="noStrike" dirty="0">
                          <a:solidFill>
                            <a:srgbClr val="000000"/>
                          </a:solidFill>
                          <a:effectLst/>
                          <a:latin typeface="Calibri" panose="020F0502020204030204" pitchFamily="34" charset="0"/>
                        </a:rPr>
                        <a:t>Northwest ISD</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105</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107</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117</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105</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108</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119</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+14</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72991669"/>
                  </a:ext>
                </a:extLst>
              </a:tr>
              <a:tr h="208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l" fontAlgn="b"/>
                      <a:r>
                        <a:rPr lang="en-US" sz="1200" b="0" i="0" u="none" strike="noStrike" dirty="0">
                          <a:solidFill>
                            <a:srgbClr val="000000"/>
                          </a:solidFill>
                          <a:effectLst/>
                          <a:latin typeface="Calibri" panose="020F0502020204030204" pitchFamily="34" charset="0"/>
                        </a:rPr>
                        <a:t>White Settlement ISD</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37</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32</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35</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35</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33</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46</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Calibri" panose="020F0502020204030204" pitchFamily="34" charset="0"/>
                        </a:rPr>
                        <a:t>+9</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78882375"/>
                  </a:ext>
                </a:extLst>
              </a:tr>
              <a:tr h="208828">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dirty="0">
                          <a:solidFill>
                            <a:srgbClr val="000000"/>
                          </a:solidFill>
                          <a:effectLst/>
                          <a:latin typeface="Calibri" panose="020F0502020204030204" pitchFamily="34" charset="0"/>
                        </a:rPr>
                        <a:t>Total Transfers Out*</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dirty="0">
                          <a:solidFill>
                            <a:srgbClr val="000000"/>
                          </a:solidFill>
                          <a:effectLst/>
                          <a:latin typeface="Calibri" panose="020F0502020204030204" pitchFamily="34" charset="0"/>
                        </a:rPr>
                        <a:t>911</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dirty="0">
                          <a:solidFill>
                            <a:srgbClr val="000000"/>
                          </a:solidFill>
                          <a:effectLst/>
                          <a:latin typeface="Calibri" panose="020F0502020204030204" pitchFamily="34" charset="0"/>
                        </a:rPr>
                        <a:t>1,767</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dirty="0">
                          <a:solidFill>
                            <a:srgbClr val="000000"/>
                          </a:solidFill>
                          <a:effectLst/>
                          <a:latin typeface="Calibri" panose="020F0502020204030204" pitchFamily="34" charset="0"/>
                        </a:rPr>
                        <a:t>1,897</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dirty="0">
                          <a:solidFill>
                            <a:srgbClr val="000000"/>
                          </a:solidFill>
                          <a:effectLst/>
                          <a:latin typeface="Calibri" panose="020F0502020204030204" pitchFamily="34" charset="0"/>
                        </a:rPr>
                        <a:t>2,043</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dirty="0">
                          <a:solidFill>
                            <a:srgbClr val="000000"/>
                          </a:solidFill>
                          <a:effectLst/>
                          <a:latin typeface="Calibri" panose="020F0502020204030204" pitchFamily="34" charset="0"/>
                        </a:rPr>
                        <a:t>2,251</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b"/>
                      <a:r>
                        <a:rPr lang="en-US" sz="1200" b="1" i="0" u="none" strike="noStrike" dirty="0">
                          <a:solidFill>
                            <a:srgbClr val="000000"/>
                          </a:solidFill>
                          <a:effectLst/>
                          <a:latin typeface="Calibri" panose="020F0502020204030204" pitchFamily="34" charset="0"/>
                        </a:rPr>
                        <a:t>2,283</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200" b="1" i="0" u="none" strike="noStrike" dirty="0">
                          <a:solidFill>
                            <a:srgbClr val="000000"/>
                          </a:solidFill>
                          <a:effectLst/>
                          <a:latin typeface="Calibri" panose="020F0502020204030204" pitchFamily="34" charset="0"/>
                        </a:rPr>
                        <a:t>+1,372</a:t>
                      </a:r>
                    </a:p>
                  </a:txBody>
                  <a:tcPr marL="10202" marR="10202" marT="102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extLst>
                  <a:ext uri="{0D108BD9-81ED-4DB2-BD59-A6C34878D82A}">
                    <a16:rowId xmlns:a16="http://schemas.microsoft.com/office/drawing/2014/main" val="2449861070"/>
                  </a:ext>
                </a:extLst>
              </a:tr>
            </a:tbl>
          </a:graphicData>
        </a:graphic>
      </p:graphicFrame>
      <p:sp>
        <p:nvSpPr>
          <p:cNvPr id="3" name="Slide Number Placeholder 2">
            <a:extLst>
              <a:ext uri="{FF2B5EF4-FFF2-40B4-BE49-F238E27FC236}">
                <a16:creationId xmlns:a16="http://schemas.microsoft.com/office/drawing/2014/main" id="{D04AB524-80A0-4FE4-93DA-DE7119E86FF6}"/>
              </a:ext>
            </a:extLst>
          </p:cNvPr>
          <p:cNvSpPr>
            <a:spLocks noGrp="1"/>
          </p:cNvSpPr>
          <p:nvPr>
            <p:ph type="sldNum" sz="quarter" idx="12"/>
          </p:nvPr>
        </p:nvSpPr>
        <p:spPr/>
        <p:txBody>
          <a:bodyPr/>
          <a:lstStyle/>
          <a:p>
            <a:fld id="{010974C9-39F3-3947-8B5D-BF1F533E6409}" type="slidenum">
              <a:rPr lang="en-US" smtClean="0"/>
              <a:pPr/>
              <a:t>19</a:t>
            </a:fld>
            <a:endParaRPr lang="en-US"/>
          </a:p>
        </p:txBody>
      </p:sp>
      <p:sp>
        <p:nvSpPr>
          <p:cNvPr id="14" name="TextBox 13">
            <a:extLst>
              <a:ext uri="{FF2B5EF4-FFF2-40B4-BE49-F238E27FC236}">
                <a16:creationId xmlns:a16="http://schemas.microsoft.com/office/drawing/2014/main" id="{B043D930-30AE-44A2-B7D0-459C23E6EE0A}"/>
              </a:ext>
            </a:extLst>
          </p:cNvPr>
          <p:cNvSpPr txBox="1"/>
          <p:nvPr/>
        </p:nvSpPr>
        <p:spPr>
          <a:xfrm>
            <a:off x="822037" y="139365"/>
            <a:ext cx="3064557" cy="523220"/>
          </a:xfrm>
          <a:prstGeom prst="rect">
            <a:avLst/>
          </a:prstGeom>
          <a:noFill/>
        </p:spPr>
        <p:txBody>
          <a:bodyPr wrap="none" rtlCol="0">
            <a:spAutoFit/>
          </a:bodyPr>
          <a:lstStyle/>
          <a:p>
            <a:r>
              <a:rPr lang="en-US" sz="2800" dirty="0">
                <a:latin typeface="+mj-lt"/>
              </a:rPr>
              <a:t>TEA Transfer Report</a:t>
            </a:r>
          </a:p>
        </p:txBody>
      </p:sp>
      <p:sp>
        <p:nvSpPr>
          <p:cNvPr id="17" name="TextBox 16">
            <a:extLst>
              <a:ext uri="{FF2B5EF4-FFF2-40B4-BE49-F238E27FC236}">
                <a16:creationId xmlns:a16="http://schemas.microsoft.com/office/drawing/2014/main" id="{C7AF77A4-6C60-4FC9-8C65-A7F6039E79BB}"/>
              </a:ext>
            </a:extLst>
          </p:cNvPr>
          <p:cNvSpPr txBox="1"/>
          <p:nvPr/>
        </p:nvSpPr>
        <p:spPr>
          <a:xfrm>
            <a:off x="4333338" y="6492651"/>
            <a:ext cx="3525324" cy="253916"/>
          </a:xfrm>
          <a:prstGeom prst="rect">
            <a:avLst/>
          </a:prstGeom>
          <a:noFill/>
        </p:spPr>
        <p:txBody>
          <a:bodyPr wrap="none" rtlCol="0">
            <a:spAutoFit/>
          </a:bodyPr>
          <a:lstStyle/>
          <a:p>
            <a:r>
              <a:rPr lang="en-US" sz="1050" i="1" dirty="0"/>
              <a:t>* Totals include additional districts due to TEA rounding rules</a:t>
            </a:r>
          </a:p>
        </p:txBody>
      </p:sp>
    </p:spTree>
    <p:extLst>
      <p:ext uri="{BB962C8B-B14F-4D97-AF65-F5344CB8AC3E}">
        <p14:creationId xmlns:p14="http://schemas.microsoft.com/office/powerpoint/2010/main" val="3621591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a:xfrm>
            <a:off x="9227912" y="6403042"/>
            <a:ext cx="2743200" cy="365125"/>
          </a:xfrm>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2</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879779" y="137588"/>
            <a:ext cx="6085215" cy="777139"/>
          </a:xfrm>
        </p:spPr>
        <p:txBody>
          <a:bodyPr/>
          <a:lstStyle/>
          <a:p>
            <a:r>
              <a:rPr lang="en-US" dirty="0"/>
              <a:t>Local Economic Conditions</a:t>
            </a:r>
          </a:p>
        </p:txBody>
      </p:sp>
      <p:graphicFrame>
        <p:nvGraphicFramePr>
          <p:cNvPr id="7" name="Chart 6">
            <a:extLst>
              <a:ext uri="{FF2B5EF4-FFF2-40B4-BE49-F238E27FC236}">
                <a16:creationId xmlns:a16="http://schemas.microsoft.com/office/drawing/2014/main" id="{F0926DA2-CF20-4443-AD64-14F6B35E9DEE}"/>
              </a:ext>
            </a:extLst>
          </p:cNvPr>
          <p:cNvGraphicFramePr>
            <a:graphicFrameLocks/>
          </p:cNvGraphicFramePr>
          <p:nvPr/>
        </p:nvGraphicFramePr>
        <p:xfrm>
          <a:off x="-1914" y="898237"/>
          <a:ext cx="7848600" cy="50615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83DCDF39-D1A4-4215-8988-16AE456CF641}"/>
              </a:ext>
            </a:extLst>
          </p:cNvPr>
          <p:cNvGraphicFramePr>
            <a:graphicFrameLocks/>
          </p:cNvGraphicFramePr>
          <p:nvPr>
            <p:extLst>
              <p:ext uri="{D42A27DB-BD31-4B8C-83A1-F6EECF244321}">
                <p14:modId xmlns:p14="http://schemas.microsoft.com/office/powerpoint/2010/main" val="2328097190"/>
              </p:ext>
            </p:extLst>
          </p:nvPr>
        </p:nvGraphicFramePr>
        <p:xfrm>
          <a:off x="7768233" y="1031078"/>
          <a:ext cx="4423767" cy="47958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53056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FC911-8E98-3145-8223-CB9A51D721E2}"/>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20</a:t>
            </a:fld>
            <a:endParaRPr kumimoji="0" lang="en-US" sz="10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sp>
        <p:nvSpPr>
          <p:cNvPr id="5" name="TextBox 4">
            <a:extLst>
              <a:ext uri="{FF2B5EF4-FFF2-40B4-BE49-F238E27FC236}">
                <a16:creationId xmlns:a16="http://schemas.microsoft.com/office/drawing/2014/main" id="{0AAC03C0-CA90-4797-9F61-561D869F198E}"/>
              </a:ext>
            </a:extLst>
          </p:cNvPr>
          <p:cNvSpPr txBox="1">
            <a:spLocks noChangeArrowheads="1"/>
          </p:cNvSpPr>
          <p:nvPr/>
        </p:nvSpPr>
        <p:spPr bwMode="auto">
          <a:xfrm>
            <a:off x="9698182" y="5096952"/>
            <a:ext cx="23772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altLang="en-US" sz="8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Yellow box = largest grade per year</a:t>
            </a:r>
          </a:p>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altLang="en-US" sz="8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Green box = second largest grade per year</a:t>
            </a:r>
          </a:p>
        </p:txBody>
      </p:sp>
      <p:sp>
        <p:nvSpPr>
          <p:cNvPr id="7" name="Title 10">
            <a:extLst>
              <a:ext uri="{FF2B5EF4-FFF2-40B4-BE49-F238E27FC236}">
                <a16:creationId xmlns:a16="http://schemas.microsoft.com/office/drawing/2014/main" id="{06CEFA43-2D50-4690-9B83-B4C5B6F046C3}"/>
              </a:ext>
            </a:extLst>
          </p:cNvPr>
          <p:cNvSpPr>
            <a:spLocks noGrp="1"/>
          </p:cNvSpPr>
          <p:nvPr>
            <p:ph type="title"/>
          </p:nvPr>
        </p:nvSpPr>
        <p:spPr>
          <a:xfrm>
            <a:off x="1287749" y="47140"/>
            <a:ext cx="6085215" cy="777139"/>
          </a:xfrm>
        </p:spPr>
        <p:txBody>
          <a:bodyPr/>
          <a:lstStyle/>
          <a:p>
            <a:r>
              <a:rPr lang="en-US" sz="2800" dirty="0"/>
              <a:t>Ten Year Forecast by Grade Level</a:t>
            </a:r>
          </a:p>
        </p:txBody>
      </p:sp>
      <p:graphicFrame>
        <p:nvGraphicFramePr>
          <p:cNvPr id="3" name="Table 2">
            <a:extLst>
              <a:ext uri="{FF2B5EF4-FFF2-40B4-BE49-F238E27FC236}">
                <a16:creationId xmlns:a16="http://schemas.microsoft.com/office/drawing/2014/main" id="{2E8935C4-109B-4372-82F1-F64A8F72D6B0}"/>
              </a:ext>
            </a:extLst>
          </p:cNvPr>
          <p:cNvGraphicFramePr>
            <a:graphicFrameLocks noGrp="1"/>
          </p:cNvGraphicFramePr>
          <p:nvPr/>
        </p:nvGraphicFramePr>
        <p:xfrm>
          <a:off x="204281" y="1001072"/>
          <a:ext cx="11781811" cy="4107560"/>
        </p:xfrm>
        <a:graphic>
          <a:graphicData uri="http://schemas.openxmlformats.org/drawingml/2006/table">
            <a:tbl>
              <a:tblPr/>
              <a:tblGrid>
                <a:gridCol w="871723">
                  <a:extLst>
                    <a:ext uri="{9D8B030D-6E8A-4147-A177-3AD203B41FA5}">
                      <a16:colId xmlns:a16="http://schemas.microsoft.com/office/drawing/2014/main" val="4213586845"/>
                    </a:ext>
                  </a:extLst>
                </a:gridCol>
                <a:gridCol w="592771">
                  <a:extLst>
                    <a:ext uri="{9D8B030D-6E8A-4147-A177-3AD203B41FA5}">
                      <a16:colId xmlns:a16="http://schemas.microsoft.com/office/drawing/2014/main" val="4290980178"/>
                    </a:ext>
                  </a:extLst>
                </a:gridCol>
                <a:gridCol w="592771">
                  <a:extLst>
                    <a:ext uri="{9D8B030D-6E8A-4147-A177-3AD203B41FA5}">
                      <a16:colId xmlns:a16="http://schemas.microsoft.com/office/drawing/2014/main" val="3014878818"/>
                    </a:ext>
                  </a:extLst>
                </a:gridCol>
                <a:gridCol w="592771">
                  <a:extLst>
                    <a:ext uri="{9D8B030D-6E8A-4147-A177-3AD203B41FA5}">
                      <a16:colId xmlns:a16="http://schemas.microsoft.com/office/drawing/2014/main" val="4268589436"/>
                    </a:ext>
                  </a:extLst>
                </a:gridCol>
                <a:gridCol w="592771">
                  <a:extLst>
                    <a:ext uri="{9D8B030D-6E8A-4147-A177-3AD203B41FA5}">
                      <a16:colId xmlns:a16="http://schemas.microsoft.com/office/drawing/2014/main" val="3644599717"/>
                    </a:ext>
                  </a:extLst>
                </a:gridCol>
                <a:gridCol w="592771">
                  <a:extLst>
                    <a:ext uri="{9D8B030D-6E8A-4147-A177-3AD203B41FA5}">
                      <a16:colId xmlns:a16="http://schemas.microsoft.com/office/drawing/2014/main" val="24954316"/>
                    </a:ext>
                  </a:extLst>
                </a:gridCol>
                <a:gridCol w="592771">
                  <a:extLst>
                    <a:ext uri="{9D8B030D-6E8A-4147-A177-3AD203B41FA5}">
                      <a16:colId xmlns:a16="http://schemas.microsoft.com/office/drawing/2014/main" val="2625819905"/>
                    </a:ext>
                  </a:extLst>
                </a:gridCol>
                <a:gridCol w="592771">
                  <a:extLst>
                    <a:ext uri="{9D8B030D-6E8A-4147-A177-3AD203B41FA5}">
                      <a16:colId xmlns:a16="http://schemas.microsoft.com/office/drawing/2014/main" val="4086517637"/>
                    </a:ext>
                  </a:extLst>
                </a:gridCol>
                <a:gridCol w="592771">
                  <a:extLst>
                    <a:ext uri="{9D8B030D-6E8A-4147-A177-3AD203B41FA5}">
                      <a16:colId xmlns:a16="http://schemas.microsoft.com/office/drawing/2014/main" val="3559031633"/>
                    </a:ext>
                  </a:extLst>
                </a:gridCol>
                <a:gridCol w="592771">
                  <a:extLst>
                    <a:ext uri="{9D8B030D-6E8A-4147-A177-3AD203B41FA5}">
                      <a16:colId xmlns:a16="http://schemas.microsoft.com/office/drawing/2014/main" val="1452963989"/>
                    </a:ext>
                  </a:extLst>
                </a:gridCol>
                <a:gridCol w="592771">
                  <a:extLst>
                    <a:ext uri="{9D8B030D-6E8A-4147-A177-3AD203B41FA5}">
                      <a16:colId xmlns:a16="http://schemas.microsoft.com/office/drawing/2014/main" val="2352702457"/>
                    </a:ext>
                  </a:extLst>
                </a:gridCol>
                <a:gridCol w="592771">
                  <a:extLst>
                    <a:ext uri="{9D8B030D-6E8A-4147-A177-3AD203B41FA5}">
                      <a16:colId xmlns:a16="http://schemas.microsoft.com/office/drawing/2014/main" val="4209076963"/>
                    </a:ext>
                  </a:extLst>
                </a:gridCol>
                <a:gridCol w="592771">
                  <a:extLst>
                    <a:ext uri="{9D8B030D-6E8A-4147-A177-3AD203B41FA5}">
                      <a16:colId xmlns:a16="http://schemas.microsoft.com/office/drawing/2014/main" val="133345178"/>
                    </a:ext>
                  </a:extLst>
                </a:gridCol>
                <a:gridCol w="592771">
                  <a:extLst>
                    <a:ext uri="{9D8B030D-6E8A-4147-A177-3AD203B41FA5}">
                      <a16:colId xmlns:a16="http://schemas.microsoft.com/office/drawing/2014/main" val="386779699"/>
                    </a:ext>
                  </a:extLst>
                </a:gridCol>
                <a:gridCol w="592771">
                  <a:extLst>
                    <a:ext uri="{9D8B030D-6E8A-4147-A177-3AD203B41FA5}">
                      <a16:colId xmlns:a16="http://schemas.microsoft.com/office/drawing/2014/main" val="2871177079"/>
                    </a:ext>
                  </a:extLst>
                </a:gridCol>
                <a:gridCol w="592771">
                  <a:extLst>
                    <a:ext uri="{9D8B030D-6E8A-4147-A177-3AD203B41FA5}">
                      <a16:colId xmlns:a16="http://schemas.microsoft.com/office/drawing/2014/main" val="2427219237"/>
                    </a:ext>
                  </a:extLst>
                </a:gridCol>
                <a:gridCol w="592771">
                  <a:extLst>
                    <a:ext uri="{9D8B030D-6E8A-4147-A177-3AD203B41FA5}">
                      <a16:colId xmlns:a16="http://schemas.microsoft.com/office/drawing/2014/main" val="3052829299"/>
                    </a:ext>
                  </a:extLst>
                </a:gridCol>
                <a:gridCol w="712876">
                  <a:extLst>
                    <a:ext uri="{9D8B030D-6E8A-4147-A177-3AD203B41FA5}">
                      <a16:colId xmlns:a16="http://schemas.microsoft.com/office/drawing/2014/main" val="1403905365"/>
                    </a:ext>
                  </a:extLst>
                </a:gridCol>
                <a:gridCol w="712876">
                  <a:extLst>
                    <a:ext uri="{9D8B030D-6E8A-4147-A177-3AD203B41FA5}">
                      <a16:colId xmlns:a16="http://schemas.microsoft.com/office/drawing/2014/main" val="3282480857"/>
                    </a:ext>
                  </a:extLst>
                </a:gridCol>
              </a:tblGrid>
              <a:tr h="495740">
                <a:tc>
                  <a:txBody>
                    <a:bodyPr/>
                    <a:lstStyle/>
                    <a:p>
                      <a:pPr algn="l"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PK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5th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9th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10th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11th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12th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Total Growth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Total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129787923"/>
                  </a:ext>
                </a:extLst>
              </a:tr>
              <a:tr h="240788">
                <a:tc>
                  <a:txBody>
                    <a:bodyPr/>
                    <a:lstStyle/>
                    <a:p>
                      <a:pPr algn="ctr" fontAlgn="b"/>
                      <a:r>
                        <a:rPr lang="en-US" sz="1200" b="0" i="0" u="none" strike="noStrike">
                          <a:effectLst/>
                          <a:latin typeface="Calibri" panose="020F0502020204030204" pitchFamily="34" charset="0"/>
                        </a:rPr>
                        <a:t>2017/18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431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1,255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1,518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1,535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1,489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1,467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1,620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1,578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1,417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1,391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19,317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7141653"/>
                  </a:ext>
                </a:extLst>
              </a:tr>
              <a:tr h="240788">
                <a:tc>
                  <a:txBody>
                    <a:bodyPr/>
                    <a:lstStyle/>
                    <a:p>
                      <a:pPr algn="ctr" fontAlgn="b"/>
                      <a:r>
                        <a:rPr lang="en-US" sz="1200" b="0" i="0" u="none" strike="noStrike">
                          <a:effectLst/>
                          <a:latin typeface="Calibri" panose="020F0502020204030204" pitchFamily="34" charset="0"/>
                        </a:rPr>
                        <a:t>2018/19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413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1,639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1,645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1,597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1,546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1,621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1,632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20,054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5351870"/>
                  </a:ext>
                </a:extLst>
              </a:tr>
              <a:tr h="240788">
                <a:tc>
                  <a:txBody>
                    <a:bodyPr/>
                    <a:lstStyle/>
                    <a:p>
                      <a:pPr algn="ctr" fontAlgn="b"/>
                      <a:r>
                        <a:rPr lang="en-US" sz="1200" b="0" i="0" u="none" strike="noStrike">
                          <a:effectLst/>
                          <a:latin typeface="Calibri" panose="020F0502020204030204" pitchFamily="34" charset="0"/>
                        </a:rPr>
                        <a:t>2019/20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1,601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1,742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1,776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1,671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1,777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1,655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1,591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21,024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4.84%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9154861"/>
                  </a:ext>
                </a:extLst>
              </a:tr>
              <a:tr h="240788">
                <a:tc>
                  <a:txBody>
                    <a:bodyPr/>
                    <a:lstStyle/>
                    <a:p>
                      <a:pPr algn="ctr" fontAlgn="b"/>
                      <a:r>
                        <a:rPr lang="en-US" sz="1200" b="0" i="0" u="none" strike="noStrike">
                          <a:effectLst/>
                          <a:latin typeface="Calibri" panose="020F0502020204030204" pitchFamily="34" charset="0"/>
                        </a:rPr>
                        <a:t>2020/21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1,522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1,566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1,637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1,809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1,778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1,817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1,749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1,619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1,479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21,245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0241356"/>
                  </a:ext>
                </a:extLst>
              </a:tr>
              <a:tr h="240788">
                <a:tc>
                  <a:txBody>
                    <a:bodyPr/>
                    <a:lstStyle/>
                    <a:p>
                      <a:pPr algn="ctr" fontAlgn="b"/>
                      <a:r>
                        <a:rPr lang="en-US" sz="1200" b="0" i="0" u="none" strike="noStrike">
                          <a:effectLst/>
                          <a:latin typeface="Calibri" panose="020F0502020204030204" pitchFamily="34" charset="0"/>
                        </a:rPr>
                        <a:t>2021/22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1,477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1,576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1,594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1,599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1,589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1,539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1,687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1,739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1,871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2,088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1,850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1,667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1,455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22,333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1,088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744513775"/>
                  </a:ext>
                </a:extLst>
              </a:tr>
              <a:tr h="240788">
                <a:tc>
                  <a:txBody>
                    <a:bodyPr/>
                    <a:lstStyle/>
                    <a:p>
                      <a:pPr algn="ctr" fontAlgn="b"/>
                      <a:r>
                        <a:rPr lang="en-US" sz="1200" b="0" i="0" u="none" strike="noStrike">
                          <a:effectLst/>
                          <a:latin typeface="Calibri" panose="020F0502020204030204" pitchFamily="34" charset="0"/>
                        </a:rPr>
                        <a:t>2022/23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1,570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1,653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1,670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1,543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23,549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1,216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5.44%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365877903"/>
                  </a:ext>
                </a:extLst>
              </a:tr>
              <a:tr h="240788">
                <a:tc>
                  <a:txBody>
                    <a:bodyPr/>
                    <a:lstStyle/>
                    <a:p>
                      <a:pPr algn="ctr" fontAlgn="b"/>
                      <a:r>
                        <a:rPr lang="en-US" sz="1200" b="0" i="0" u="none" strike="noStrike">
                          <a:effectLst/>
                          <a:latin typeface="Calibri" panose="020F0502020204030204" pitchFamily="34" charset="0"/>
                        </a:rPr>
                        <a:t>2023/24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1,643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1,633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24,589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1,040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245116374"/>
                  </a:ext>
                </a:extLst>
              </a:tr>
              <a:tr h="240788">
                <a:tc>
                  <a:txBody>
                    <a:bodyPr/>
                    <a:lstStyle/>
                    <a:p>
                      <a:pPr algn="ctr" fontAlgn="b"/>
                      <a:r>
                        <a:rPr lang="en-US" sz="1200" b="0" i="0" u="none" strike="noStrike">
                          <a:effectLst/>
                          <a:latin typeface="Calibri" panose="020F0502020204030204" pitchFamily="34" charset="0"/>
                        </a:rPr>
                        <a:t>2024/25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25,530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941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411047474"/>
                  </a:ext>
                </a:extLst>
              </a:tr>
              <a:tr h="240788">
                <a:tc>
                  <a:txBody>
                    <a:bodyPr/>
                    <a:lstStyle/>
                    <a:p>
                      <a:pPr algn="ctr" fontAlgn="b"/>
                      <a:r>
                        <a:rPr lang="en-US" sz="1200" b="0" i="0" u="none" strike="noStrike">
                          <a:effectLst/>
                          <a:latin typeface="Calibri" panose="020F0502020204030204" pitchFamily="34" charset="0"/>
                        </a:rPr>
                        <a:t>2025/26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26,201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66696134"/>
                  </a:ext>
                </a:extLst>
              </a:tr>
              <a:tr h="240788">
                <a:tc>
                  <a:txBody>
                    <a:bodyPr/>
                    <a:lstStyle/>
                    <a:p>
                      <a:pPr algn="ctr" fontAlgn="b"/>
                      <a:r>
                        <a:rPr lang="en-US" sz="1200" b="0" i="0" u="none" strike="noStrike">
                          <a:effectLst/>
                          <a:latin typeface="Calibri" panose="020F0502020204030204" pitchFamily="34" charset="0"/>
                        </a:rPr>
                        <a:t>2026/27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27,032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842534078"/>
                  </a:ext>
                </a:extLst>
              </a:tr>
              <a:tr h="240788">
                <a:tc>
                  <a:txBody>
                    <a:bodyPr/>
                    <a:lstStyle/>
                    <a:p>
                      <a:pPr algn="ctr" fontAlgn="b"/>
                      <a:r>
                        <a:rPr lang="en-US" sz="1200" b="0" i="0" u="none" strike="noStrike">
                          <a:effectLst/>
                          <a:latin typeface="Calibri" panose="020F0502020204030204" pitchFamily="34" charset="0"/>
                        </a:rPr>
                        <a:t>2027/28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27,913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52994194"/>
                  </a:ext>
                </a:extLst>
              </a:tr>
              <a:tr h="240788">
                <a:tc>
                  <a:txBody>
                    <a:bodyPr/>
                    <a:lstStyle/>
                    <a:p>
                      <a:pPr algn="ctr" fontAlgn="b"/>
                      <a:r>
                        <a:rPr lang="en-US" sz="1200" b="0" i="0" u="none" strike="noStrike">
                          <a:effectLst/>
                          <a:latin typeface="Calibri" panose="020F0502020204030204" pitchFamily="34" charset="0"/>
                        </a:rPr>
                        <a:t>2028/29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28,673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085073349"/>
                  </a:ext>
                </a:extLst>
              </a:tr>
              <a:tr h="240788">
                <a:tc>
                  <a:txBody>
                    <a:bodyPr/>
                    <a:lstStyle/>
                    <a:p>
                      <a:pPr algn="ctr" fontAlgn="b"/>
                      <a:r>
                        <a:rPr lang="en-US" sz="1200" b="0" i="0" u="none" strike="noStrike">
                          <a:effectLst/>
                          <a:latin typeface="Calibri" panose="020F0502020204030204" pitchFamily="34" charset="0"/>
                        </a:rPr>
                        <a:t>2029/30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2,402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29,532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120089240"/>
                  </a:ext>
                </a:extLst>
              </a:tr>
              <a:tr h="240788">
                <a:tc>
                  <a:txBody>
                    <a:bodyPr/>
                    <a:lstStyle/>
                    <a:p>
                      <a:pPr algn="ctr" fontAlgn="b"/>
                      <a:r>
                        <a:rPr lang="en-US" sz="1200" b="0" i="0" u="none" strike="noStrike">
                          <a:effectLst/>
                          <a:latin typeface="Calibri" panose="020F0502020204030204" pitchFamily="34" charset="0"/>
                        </a:rPr>
                        <a:t>2030/31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2,460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30,253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589454433"/>
                  </a:ext>
                </a:extLst>
              </a:tr>
              <a:tr h="240788">
                <a:tc>
                  <a:txBody>
                    <a:bodyPr/>
                    <a:lstStyle/>
                    <a:p>
                      <a:pPr algn="ctr" fontAlgn="b"/>
                      <a:r>
                        <a:rPr lang="en-US" sz="1200" b="0" i="0" u="none" strike="noStrike">
                          <a:effectLst/>
                          <a:latin typeface="Calibri" panose="020F0502020204030204" pitchFamily="34" charset="0"/>
                        </a:rPr>
                        <a:t>2031/32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832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2,452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2,570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2,419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31,008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dirty="0">
                          <a:effectLst/>
                          <a:latin typeface="Calibri" panose="020F0502020204030204" pitchFamily="34" charset="0"/>
                        </a:rPr>
                        <a:t>2.49%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899733165"/>
                  </a:ext>
                </a:extLst>
              </a:tr>
            </a:tbl>
          </a:graphicData>
        </a:graphic>
      </p:graphicFrame>
    </p:spTree>
    <p:extLst>
      <p:ext uri="{BB962C8B-B14F-4D97-AF65-F5344CB8AC3E}">
        <p14:creationId xmlns:p14="http://schemas.microsoft.com/office/powerpoint/2010/main" val="1707158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FC911-8E98-3145-8223-CB9A51D721E2}"/>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21</a:t>
            </a:fld>
            <a:endParaRPr kumimoji="0" lang="en-US" sz="10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sp>
        <p:nvSpPr>
          <p:cNvPr id="7" name="Title 10">
            <a:extLst>
              <a:ext uri="{FF2B5EF4-FFF2-40B4-BE49-F238E27FC236}">
                <a16:creationId xmlns:a16="http://schemas.microsoft.com/office/drawing/2014/main" id="{06CEFA43-2D50-4690-9B83-B4C5B6F046C3}"/>
              </a:ext>
            </a:extLst>
          </p:cNvPr>
          <p:cNvSpPr>
            <a:spLocks noGrp="1"/>
          </p:cNvSpPr>
          <p:nvPr>
            <p:ph type="title"/>
          </p:nvPr>
        </p:nvSpPr>
        <p:spPr>
          <a:xfrm>
            <a:off x="1287749" y="47140"/>
            <a:ext cx="6085215" cy="777139"/>
          </a:xfrm>
        </p:spPr>
        <p:txBody>
          <a:bodyPr/>
          <a:lstStyle/>
          <a:p>
            <a:r>
              <a:rPr lang="en-US" sz="2800" dirty="0"/>
              <a:t>Ten Year Forecast by Elementary Campus</a:t>
            </a:r>
          </a:p>
        </p:txBody>
      </p:sp>
      <p:graphicFrame>
        <p:nvGraphicFramePr>
          <p:cNvPr id="6" name="Table 5">
            <a:extLst>
              <a:ext uri="{FF2B5EF4-FFF2-40B4-BE49-F238E27FC236}">
                <a16:creationId xmlns:a16="http://schemas.microsoft.com/office/drawing/2014/main" id="{B5C908C3-D0CE-4FA2-8B86-6256AA5AFB74}"/>
              </a:ext>
            </a:extLst>
          </p:cNvPr>
          <p:cNvGraphicFramePr>
            <a:graphicFrameLocks noGrp="1"/>
          </p:cNvGraphicFramePr>
          <p:nvPr>
            <p:extLst>
              <p:ext uri="{D42A27DB-BD31-4B8C-83A1-F6EECF244321}">
                <p14:modId xmlns:p14="http://schemas.microsoft.com/office/powerpoint/2010/main" val="3325935725"/>
              </p:ext>
            </p:extLst>
          </p:nvPr>
        </p:nvGraphicFramePr>
        <p:xfrm>
          <a:off x="4999809" y="6269245"/>
          <a:ext cx="1601287" cy="518506"/>
        </p:xfrm>
        <a:graphic>
          <a:graphicData uri="http://schemas.openxmlformats.org/drawingml/2006/table">
            <a:tbl>
              <a:tblPr/>
              <a:tblGrid>
                <a:gridCol w="381259">
                  <a:extLst>
                    <a:ext uri="{9D8B030D-6E8A-4147-A177-3AD203B41FA5}">
                      <a16:colId xmlns:a16="http://schemas.microsoft.com/office/drawing/2014/main" val="1680897647"/>
                    </a:ext>
                  </a:extLst>
                </a:gridCol>
                <a:gridCol w="610014">
                  <a:extLst>
                    <a:ext uri="{9D8B030D-6E8A-4147-A177-3AD203B41FA5}">
                      <a16:colId xmlns:a16="http://schemas.microsoft.com/office/drawing/2014/main" val="4010446494"/>
                    </a:ext>
                  </a:extLst>
                </a:gridCol>
                <a:gridCol w="610014">
                  <a:extLst>
                    <a:ext uri="{9D8B030D-6E8A-4147-A177-3AD203B41FA5}">
                      <a16:colId xmlns:a16="http://schemas.microsoft.com/office/drawing/2014/main" val="1179116510"/>
                    </a:ext>
                  </a:extLst>
                </a:gridCol>
              </a:tblGrid>
              <a:tr h="98748">
                <a:tc>
                  <a:txBody>
                    <a:bodyPr/>
                    <a:lstStyle/>
                    <a:p>
                      <a:pPr algn="ctr" fontAlgn="b"/>
                      <a:r>
                        <a:rPr lang="en-US" sz="800" b="0" i="0" u="none" strike="noStrike">
                          <a:effectLst/>
                          <a:latin typeface="Arial" panose="020B0604020202020204" pitchFamily="34" charset="0"/>
                        </a:rPr>
                        <a:t> </a:t>
                      </a:r>
                    </a:p>
                  </a:txBody>
                  <a:tcPr marL="7562" marR="7562" marT="7562" marB="0" anchor="b">
                    <a:lnL>
                      <a:noFill/>
                    </a:lnL>
                    <a:lnR>
                      <a:noFill/>
                    </a:lnR>
                    <a:lnT>
                      <a:noFill/>
                    </a:lnT>
                    <a:lnB>
                      <a:noFill/>
                    </a:lnB>
                    <a:solidFill>
                      <a:srgbClr val="92D050"/>
                    </a:solidFill>
                  </a:tcPr>
                </a:tc>
                <a:tc gridSpan="2">
                  <a:txBody>
                    <a:bodyPr/>
                    <a:lstStyle/>
                    <a:p>
                      <a:pPr algn="l" fontAlgn="b"/>
                      <a:r>
                        <a:rPr lang="en-US" sz="800" b="0" i="0" u="none" strike="noStrike">
                          <a:effectLst/>
                          <a:latin typeface="Arial" panose="020B0604020202020204" pitchFamily="34" charset="0"/>
                        </a:rPr>
                        <a:t>95% of capacity</a:t>
                      </a:r>
                    </a:p>
                  </a:txBody>
                  <a:tcPr marL="72592" marR="72592" marT="36296" marB="36296"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164362431"/>
                  </a:ext>
                </a:extLst>
              </a:tr>
              <a:tr h="65734">
                <a:tc>
                  <a:txBody>
                    <a:bodyPr/>
                    <a:lstStyle/>
                    <a:p>
                      <a:pPr algn="ctr" fontAlgn="b"/>
                      <a:endParaRPr lang="en-US" sz="800" b="0" i="0" u="none" strike="noStrike">
                        <a:effectLst/>
                        <a:latin typeface="Arial" panose="020B0604020202020204" pitchFamily="34" charset="0"/>
                      </a:endParaRPr>
                    </a:p>
                  </a:txBody>
                  <a:tcPr marL="7562" marR="7562" marT="7562" marB="0" anchor="b">
                    <a:lnL>
                      <a:noFill/>
                    </a:lnL>
                    <a:lnR>
                      <a:noFill/>
                    </a:lnR>
                    <a:lnT>
                      <a:noFill/>
                    </a:lnT>
                    <a:lnB>
                      <a:noFill/>
                    </a:lnB>
                  </a:tcPr>
                </a:tc>
                <a:tc>
                  <a:txBody>
                    <a:bodyPr/>
                    <a:lstStyle/>
                    <a:p>
                      <a:pPr algn="ctr" fontAlgn="b"/>
                      <a:endParaRPr lang="en-US" sz="800" b="0" i="0" u="none" strike="noStrike">
                        <a:effectLst/>
                        <a:latin typeface="Arial" panose="020B0604020202020204" pitchFamily="34" charset="0"/>
                      </a:endParaRPr>
                    </a:p>
                  </a:txBody>
                  <a:tcPr marL="7562" marR="7562" marT="7562" marB="0" anchor="b">
                    <a:lnL>
                      <a:noFill/>
                    </a:lnL>
                    <a:lnR>
                      <a:noFill/>
                    </a:lnR>
                    <a:lnT>
                      <a:noFill/>
                    </a:lnT>
                    <a:lnB>
                      <a:noFill/>
                    </a:lnB>
                  </a:tcPr>
                </a:tc>
                <a:tc>
                  <a:txBody>
                    <a:bodyPr/>
                    <a:lstStyle/>
                    <a:p>
                      <a:pPr algn="ctr" fontAlgn="b"/>
                      <a:endParaRPr lang="en-US" sz="800" b="0" i="0" u="none" strike="noStrike">
                        <a:effectLst/>
                        <a:latin typeface="Arial" panose="020B0604020202020204" pitchFamily="34" charset="0"/>
                      </a:endParaRPr>
                    </a:p>
                  </a:txBody>
                  <a:tcPr marL="7562" marR="7562" marT="7562" marB="0" anchor="b">
                    <a:lnL>
                      <a:noFill/>
                    </a:lnL>
                    <a:lnR>
                      <a:noFill/>
                    </a:lnR>
                    <a:lnT>
                      <a:noFill/>
                    </a:lnT>
                    <a:lnB>
                      <a:noFill/>
                    </a:lnB>
                  </a:tcPr>
                </a:tc>
                <a:extLst>
                  <a:ext uri="{0D108BD9-81ED-4DB2-BD59-A6C34878D82A}">
                    <a16:rowId xmlns:a16="http://schemas.microsoft.com/office/drawing/2014/main" val="291546531"/>
                  </a:ext>
                </a:extLst>
              </a:tr>
              <a:tr h="98748">
                <a:tc>
                  <a:txBody>
                    <a:bodyPr/>
                    <a:lstStyle/>
                    <a:p>
                      <a:pPr algn="ctr" fontAlgn="b"/>
                      <a:r>
                        <a:rPr lang="en-US" sz="800" b="0" i="0" u="none" strike="noStrike">
                          <a:effectLst/>
                          <a:latin typeface="Arial" panose="020B0604020202020204" pitchFamily="34" charset="0"/>
                        </a:rPr>
                        <a:t> </a:t>
                      </a:r>
                    </a:p>
                  </a:txBody>
                  <a:tcPr marL="7562" marR="7562" marT="7562" marB="0" anchor="b">
                    <a:lnL>
                      <a:noFill/>
                    </a:lnL>
                    <a:lnR>
                      <a:noFill/>
                    </a:lnR>
                    <a:lnT>
                      <a:noFill/>
                    </a:lnT>
                    <a:lnB>
                      <a:noFill/>
                    </a:lnB>
                    <a:solidFill>
                      <a:srgbClr val="FFFF00"/>
                    </a:solidFill>
                  </a:tcPr>
                </a:tc>
                <a:tc gridSpan="2">
                  <a:txBody>
                    <a:bodyPr/>
                    <a:lstStyle/>
                    <a:p>
                      <a:pPr algn="l" fontAlgn="b"/>
                      <a:r>
                        <a:rPr lang="en-US" sz="800" b="0" i="0" u="none" strike="noStrike" dirty="0">
                          <a:effectLst/>
                          <a:latin typeface="Arial" panose="020B0604020202020204" pitchFamily="34" charset="0"/>
                        </a:rPr>
                        <a:t>105% of capacity</a:t>
                      </a:r>
                    </a:p>
                  </a:txBody>
                  <a:tcPr marL="72592" marR="72592" marT="36296" marB="36296"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99074731"/>
                  </a:ext>
                </a:extLst>
              </a:tr>
            </a:tbl>
          </a:graphicData>
        </a:graphic>
      </p:graphicFrame>
      <p:graphicFrame>
        <p:nvGraphicFramePr>
          <p:cNvPr id="3" name="Table 2">
            <a:extLst>
              <a:ext uri="{FF2B5EF4-FFF2-40B4-BE49-F238E27FC236}">
                <a16:creationId xmlns:a16="http://schemas.microsoft.com/office/drawing/2014/main" id="{2A6BBA5A-CCDE-411B-A740-3AB218BB88CE}"/>
              </a:ext>
            </a:extLst>
          </p:cNvPr>
          <p:cNvGraphicFramePr>
            <a:graphicFrameLocks noGrp="1"/>
          </p:cNvGraphicFramePr>
          <p:nvPr>
            <p:extLst>
              <p:ext uri="{D42A27DB-BD31-4B8C-83A1-F6EECF244321}">
                <p14:modId xmlns:p14="http://schemas.microsoft.com/office/powerpoint/2010/main" val="987256330"/>
              </p:ext>
            </p:extLst>
          </p:nvPr>
        </p:nvGraphicFramePr>
        <p:xfrm>
          <a:off x="324029" y="824279"/>
          <a:ext cx="11589297" cy="5193354"/>
        </p:xfrm>
        <a:graphic>
          <a:graphicData uri="http://schemas.openxmlformats.org/drawingml/2006/table">
            <a:tbl>
              <a:tblPr/>
              <a:tblGrid>
                <a:gridCol w="2606523">
                  <a:extLst>
                    <a:ext uri="{9D8B030D-6E8A-4147-A177-3AD203B41FA5}">
                      <a16:colId xmlns:a16="http://schemas.microsoft.com/office/drawing/2014/main" val="2661428641"/>
                    </a:ext>
                  </a:extLst>
                </a:gridCol>
                <a:gridCol w="778634">
                  <a:extLst>
                    <a:ext uri="{9D8B030D-6E8A-4147-A177-3AD203B41FA5}">
                      <a16:colId xmlns:a16="http://schemas.microsoft.com/office/drawing/2014/main" val="2806658703"/>
                    </a:ext>
                  </a:extLst>
                </a:gridCol>
                <a:gridCol w="778634">
                  <a:extLst>
                    <a:ext uri="{9D8B030D-6E8A-4147-A177-3AD203B41FA5}">
                      <a16:colId xmlns:a16="http://schemas.microsoft.com/office/drawing/2014/main" val="1210646583"/>
                    </a:ext>
                  </a:extLst>
                </a:gridCol>
                <a:gridCol w="778634">
                  <a:extLst>
                    <a:ext uri="{9D8B030D-6E8A-4147-A177-3AD203B41FA5}">
                      <a16:colId xmlns:a16="http://schemas.microsoft.com/office/drawing/2014/main" val="269465100"/>
                    </a:ext>
                  </a:extLst>
                </a:gridCol>
                <a:gridCol w="778634">
                  <a:extLst>
                    <a:ext uri="{9D8B030D-6E8A-4147-A177-3AD203B41FA5}">
                      <a16:colId xmlns:a16="http://schemas.microsoft.com/office/drawing/2014/main" val="151942453"/>
                    </a:ext>
                  </a:extLst>
                </a:gridCol>
                <a:gridCol w="778634">
                  <a:extLst>
                    <a:ext uri="{9D8B030D-6E8A-4147-A177-3AD203B41FA5}">
                      <a16:colId xmlns:a16="http://schemas.microsoft.com/office/drawing/2014/main" val="1127903243"/>
                    </a:ext>
                  </a:extLst>
                </a:gridCol>
                <a:gridCol w="778634">
                  <a:extLst>
                    <a:ext uri="{9D8B030D-6E8A-4147-A177-3AD203B41FA5}">
                      <a16:colId xmlns:a16="http://schemas.microsoft.com/office/drawing/2014/main" val="2596728621"/>
                    </a:ext>
                  </a:extLst>
                </a:gridCol>
                <a:gridCol w="778634">
                  <a:extLst>
                    <a:ext uri="{9D8B030D-6E8A-4147-A177-3AD203B41FA5}">
                      <a16:colId xmlns:a16="http://schemas.microsoft.com/office/drawing/2014/main" val="440280864"/>
                    </a:ext>
                  </a:extLst>
                </a:gridCol>
                <a:gridCol w="740651">
                  <a:extLst>
                    <a:ext uri="{9D8B030D-6E8A-4147-A177-3AD203B41FA5}">
                      <a16:colId xmlns:a16="http://schemas.microsoft.com/office/drawing/2014/main" val="986969975"/>
                    </a:ext>
                  </a:extLst>
                </a:gridCol>
                <a:gridCol w="740651">
                  <a:extLst>
                    <a:ext uri="{9D8B030D-6E8A-4147-A177-3AD203B41FA5}">
                      <a16:colId xmlns:a16="http://schemas.microsoft.com/office/drawing/2014/main" val="422811010"/>
                    </a:ext>
                  </a:extLst>
                </a:gridCol>
                <a:gridCol w="683678">
                  <a:extLst>
                    <a:ext uri="{9D8B030D-6E8A-4147-A177-3AD203B41FA5}">
                      <a16:colId xmlns:a16="http://schemas.microsoft.com/office/drawing/2014/main" val="1546275114"/>
                    </a:ext>
                  </a:extLst>
                </a:gridCol>
                <a:gridCol w="683678">
                  <a:extLst>
                    <a:ext uri="{9D8B030D-6E8A-4147-A177-3AD203B41FA5}">
                      <a16:colId xmlns:a16="http://schemas.microsoft.com/office/drawing/2014/main" val="1957468876"/>
                    </a:ext>
                  </a:extLst>
                </a:gridCol>
                <a:gridCol w="683678">
                  <a:extLst>
                    <a:ext uri="{9D8B030D-6E8A-4147-A177-3AD203B41FA5}">
                      <a16:colId xmlns:a16="http://schemas.microsoft.com/office/drawing/2014/main" val="3747056416"/>
                    </a:ext>
                  </a:extLst>
                </a:gridCol>
              </a:tblGrid>
              <a:tr h="225798">
                <a:tc>
                  <a:txBody>
                    <a:bodyPr/>
                    <a:lstStyle/>
                    <a:p>
                      <a:pPr algn="l"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Fall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10">
                  <a:txBody>
                    <a:bodyPr/>
                    <a:lstStyle/>
                    <a:p>
                      <a:pPr algn="ctr" fontAlgn="b"/>
                      <a:r>
                        <a:rPr lang="en-US" sz="1400" b="0" i="0" u="none" strike="noStrike">
                          <a:effectLst/>
                          <a:latin typeface="Calibri" panose="020F0502020204030204" pitchFamily="34" charset="0"/>
                        </a:rPr>
                        <a:t>ENROLLMENT PROJECTIONS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48038378"/>
                  </a:ext>
                </a:extLst>
              </a:tr>
              <a:tr h="225798">
                <a:tc>
                  <a:txBody>
                    <a:bodyPr/>
                    <a:lstStyle/>
                    <a:p>
                      <a:pPr algn="ctr" fontAlgn="b"/>
                      <a:r>
                        <a:rPr lang="en-US" sz="1400" b="0" i="0" u="none" strike="noStrike">
                          <a:effectLst/>
                          <a:latin typeface="Calibri" panose="020F0502020204030204" pitchFamily="34" charset="0"/>
                        </a:rPr>
                        <a:t>Campus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Capacity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2022/23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2023/24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2025/26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2026/27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2027/28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2028/29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2030/31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2031/32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756504527"/>
                  </a:ext>
                </a:extLst>
              </a:tr>
              <a:tr h="225798">
                <a:tc>
                  <a:txBody>
                    <a:bodyPr/>
                    <a:lstStyle/>
                    <a:p>
                      <a:pPr algn="l" fontAlgn="b"/>
                      <a:r>
                        <a:rPr lang="en-US" sz="1200" b="0" i="0" u="none" strike="noStrike">
                          <a:effectLst/>
                          <a:latin typeface="Calibri" panose="020F0502020204030204" pitchFamily="34" charset="0"/>
                        </a:rPr>
                        <a:t>HAFLEY DEVELOPMENT CENTER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378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302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326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351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368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394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417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435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461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473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491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80752108"/>
                  </a:ext>
                </a:extLst>
              </a:tr>
              <a:tr h="225798">
                <a:tc>
                  <a:txBody>
                    <a:bodyPr/>
                    <a:lstStyle/>
                    <a:p>
                      <a:pPr algn="l" fontAlgn="b"/>
                      <a:r>
                        <a:rPr lang="en-US" sz="1200" b="0" i="0" u="none" strike="noStrike">
                          <a:effectLst/>
                          <a:latin typeface="Calibri" panose="020F0502020204030204" pitchFamily="34" charset="0"/>
                        </a:rPr>
                        <a:t>BRYSON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92212371"/>
                  </a:ext>
                </a:extLst>
              </a:tr>
              <a:tr h="225798">
                <a:tc>
                  <a:txBody>
                    <a:bodyPr/>
                    <a:lstStyle/>
                    <a:p>
                      <a:pPr algn="l" fontAlgn="b"/>
                      <a:r>
                        <a:rPr lang="en-US" sz="1200" b="0" i="0" u="none" strike="noStrike">
                          <a:effectLst/>
                          <a:latin typeface="Calibri" panose="020F0502020204030204" pitchFamily="34" charset="0"/>
                        </a:rPr>
                        <a:t>CHISHOLM RIDGE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806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823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853268100"/>
                  </a:ext>
                </a:extLst>
              </a:tr>
              <a:tr h="225798">
                <a:tc>
                  <a:txBody>
                    <a:bodyPr/>
                    <a:lstStyle/>
                    <a:p>
                      <a:pPr algn="l" fontAlgn="b"/>
                      <a:r>
                        <a:rPr lang="en-US" sz="1200" b="0" i="0" u="none" strike="noStrike">
                          <a:effectLst/>
                          <a:latin typeface="Calibri" panose="020F0502020204030204" pitchFamily="34" charset="0"/>
                        </a:rPr>
                        <a:t>COMANCHE SPRINGS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820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970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1,067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1,179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43530097"/>
                  </a:ext>
                </a:extLst>
              </a:tr>
              <a:tr h="225798">
                <a:tc>
                  <a:txBody>
                    <a:bodyPr/>
                    <a:lstStyle/>
                    <a:p>
                      <a:pPr algn="l" fontAlgn="b"/>
                      <a:r>
                        <a:rPr lang="en-US" sz="1200" b="0" i="0" u="none" strike="noStrike">
                          <a:effectLst/>
                          <a:latin typeface="Calibri" panose="020F0502020204030204" pitchFamily="34" charset="0"/>
                        </a:rPr>
                        <a:t>COPPER CREEK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Calibri" panose="020F0502020204030204" pitchFamily="34" charset="0"/>
                        </a:rPr>
                        <a:t>750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dirty="0">
                          <a:effectLst/>
                          <a:latin typeface="Calibri" panose="020F0502020204030204" pitchFamily="34" charset="0"/>
                        </a:rPr>
                        <a:t>754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dirty="0">
                          <a:effectLst/>
                          <a:latin typeface="Calibri" panose="020F0502020204030204" pitchFamily="34" charset="0"/>
                        </a:rPr>
                        <a:t>742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dirty="0">
                          <a:effectLst/>
                          <a:latin typeface="Calibri" panose="020F0502020204030204" pitchFamily="34" charset="0"/>
                        </a:rPr>
                        <a:t>743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dirty="0">
                          <a:effectLst/>
                          <a:latin typeface="Calibri" panose="020F0502020204030204" pitchFamily="34" charset="0"/>
                        </a:rPr>
                        <a:t>734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dirty="0">
                          <a:effectLst/>
                          <a:latin typeface="Calibri" panose="020F0502020204030204" pitchFamily="34" charset="0"/>
                        </a:rPr>
                        <a:t>733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269041881"/>
                  </a:ext>
                </a:extLst>
              </a:tr>
              <a:tr h="225798">
                <a:tc>
                  <a:txBody>
                    <a:bodyPr/>
                    <a:lstStyle/>
                    <a:p>
                      <a:pPr algn="l" fontAlgn="b"/>
                      <a:r>
                        <a:rPr lang="en-US" sz="1200" b="0" i="0" u="none" strike="noStrike">
                          <a:effectLst/>
                          <a:latin typeface="Calibri" panose="020F0502020204030204" pitchFamily="34" charset="0"/>
                        </a:rPr>
                        <a:t>DOZIER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819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825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840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841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843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827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820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319329199"/>
                  </a:ext>
                </a:extLst>
              </a:tr>
              <a:tr h="225798">
                <a:tc>
                  <a:txBody>
                    <a:bodyPr/>
                    <a:lstStyle/>
                    <a:p>
                      <a:pPr algn="l" fontAlgn="b"/>
                      <a:r>
                        <a:rPr lang="en-US" sz="1200" b="0" i="0" u="none" strike="noStrike">
                          <a:effectLst/>
                          <a:latin typeface="Calibri" panose="020F0502020204030204" pitchFamily="34" charset="0"/>
                        </a:rPr>
                        <a:t>EAGLE MOUNTAIN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417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824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976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1,187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1,632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1,884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2,116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554"/>
                  </a:ext>
                </a:extLst>
              </a:tr>
              <a:tr h="225798">
                <a:tc>
                  <a:txBody>
                    <a:bodyPr/>
                    <a:lstStyle/>
                    <a:p>
                      <a:pPr algn="l" fontAlgn="b"/>
                      <a:r>
                        <a:rPr lang="en-US" sz="1200" b="0" i="0" u="none" strike="noStrike">
                          <a:effectLst/>
                          <a:latin typeface="Calibri" panose="020F0502020204030204" pitchFamily="34" charset="0"/>
                        </a:rPr>
                        <a:t>ELKINS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115363680"/>
                  </a:ext>
                </a:extLst>
              </a:tr>
              <a:tr h="225798">
                <a:tc>
                  <a:txBody>
                    <a:bodyPr/>
                    <a:lstStyle/>
                    <a:p>
                      <a:pPr algn="l" fontAlgn="b"/>
                      <a:r>
                        <a:rPr lang="en-US" sz="1200" b="0" i="0" u="none" strike="noStrike">
                          <a:effectLst/>
                          <a:latin typeface="Calibri" panose="020F0502020204030204" pitchFamily="34" charset="0"/>
                        </a:rPr>
                        <a:t>GILILLAND ELMENTARY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495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5513520"/>
                  </a:ext>
                </a:extLst>
              </a:tr>
              <a:tr h="225798">
                <a:tc>
                  <a:txBody>
                    <a:bodyPr/>
                    <a:lstStyle/>
                    <a:p>
                      <a:pPr algn="l" fontAlgn="b"/>
                      <a:r>
                        <a:rPr lang="en-US" sz="1200" b="0" i="0" u="none" strike="noStrike">
                          <a:effectLst/>
                          <a:latin typeface="Calibri" panose="020F0502020204030204" pitchFamily="34" charset="0"/>
                        </a:rPr>
                        <a:t>GREENFIELD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809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69286234"/>
                  </a:ext>
                </a:extLst>
              </a:tr>
              <a:tr h="225798">
                <a:tc>
                  <a:txBody>
                    <a:bodyPr/>
                    <a:lstStyle/>
                    <a:p>
                      <a:pPr algn="l" fontAlgn="b"/>
                      <a:r>
                        <a:rPr lang="en-US" sz="1200" b="0" i="0" u="none" strike="noStrike">
                          <a:effectLst/>
                          <a:latin typeface="Calibri" panose="020F0502020204030204" pitchFamily="34" charset="0"/>
                        </a:rPr>
                        <a:t>HIGH COUNTRY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6687508"/>
                  </a:ext>
                </a:extLst>
              </a:tr>
              <a:tr h="225798">
                <a:tc>
                  <a:txBody>
                    <a:bodyPr/>
                    <a:lstStyle/>
                    <a:p>
                      <a:pPr algn="l" fontAlgn="b"/>
                      <a:r>
                        <a:rPr lang="en-US" sz="1200" b="0" i="0" u="none" strike="noStrike">
                          <a:effectLst/>
                          <a:latin typeface="Calibri" panose="020F0502020204030204" pitchFamily="34" charset="0"/>
                        </a:rPr>
                        <a:t>LAKE COUNTRY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Calibri" panose="020F0502020204030204" pitchFamily="34" charset="0"/>
                        </a:rPr>
                        <a:t>725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836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886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897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910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12031839"/>
                  </a:ext>
                </a:extLst>
              </a:tr>
              <a:tr h="225798">
                <a:tc>
                  <a:txBody>
                    <a:bodyPr/>
                    <a:lstStyle/>
                    <a:p>
                      <a:pPr algn="l" fontAlgn="b"/>
                      <a:r>
                        <a:rPr lang="en-US" sz="1200" b="0" i="0" u="none" strike="noStrike">
                          <a:effectLst/>
                          <a:latin typeface="Calibri" panose="020F0502020204030204" pitchFamily="34" charset="0"/>
                        </a:rPr>
                        <a:t>LAKE POINTE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730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8695568"/>
                  </a:ext>
                </a:extLst>
              </a:tr>
              <a:tr h="225798">
                <a:tc>
                  <a:txBody>
                    <a:bodyPr/>
                    <a:lstStyle/>
                    <a:p>
                      <a:pPr algn="l" fontAlgn="b"/>
                      <a:r>
                        <a:rPr lang="en-US" sz="1200" b="0" i="0" u="none" strike="noStrike">
                          <a:effectLst/>
                          <a:latin typeface="Calibri" panose="020F0502020204030204" pitchFamily="34" charset="0"/>
                        </a:rPr>
                        <a:t>NORTHBROOK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2404374"/>
                  </a:ext>
                </a:extLst>
              </a:tr>
              <a:tr h="225798">
                <a:tc>
                  <a:txBody>
                    <a:bodyPr/>
                    <a:lstStyle/>
                    <a:p>
                      <a:pPr algn="l" fontAlgn="b"/>
                      <a:r>
                        <a:rPr lang="en-US" sz="1200" b="0" i="0" u="none" strike="noStrike">
                          <a:effectLst/>
                          <a:latin typeface="Calibri" panose="020F0502020204030204" pitchFamily="34" charset="0"/>
                        </a:rPr>
                        <a:t>PARKVIEW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166560779"/>
                  </a:ext>
                </a:extLst>
              </a:tr>
              <a:tr h="225798">
                <a:tc>
                  <a:txBody>
                    <a:bodyPr/>
                    <a:lstStyle/>
                    <a:p>
                      <a:pPr algn="l" fontAlgn="b"/>
                      <a:r>
                        <a:rPr lang="en-US" sz="1200" b="0" i="0" u="none" strike="noStrike">
                          <a:effectLst/>
                          <a:latin typeface="Calibri" panose="020F0502020204030204" pitchFamily="34" charset="0"/>
                        </a:rPr>
                        <a:t>REMINGTON POINT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584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625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9785964"/>
                  </a:ext>
                </a:extLst>
              </a:tr>
              <a:tr h="225798">
                <a:tc>
                  <a:txBody>
                    <a:bodyPr/>
                    <a:lstStyle/>
                    <a:p>
                      <a:pPr algn="l" fontAlgn="b"/>
                      <a:r>
                        <a:rPr lang="en-US" sz="1200" b="0" i="0" u="none" strike="noStrike">
                          <a:effectLst/>
                          <a:latin typeface="Calibri" panose="020F0502020204030204" pitchFamily="34" charset="0"/>
                        </a:rPr>
                        <a:t>SAGINAW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423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331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9726521"/>
                  </a:ext>
                </a:extLst>
              </a:tr>
              <a:tr h="225798">
                <a:tc>
                  <a:txBody>
                    <a:bodyPr/>
                    <a:lstStyle/>
                    <a:p>
                      <a:pPr algn="l" fontAlgn="b"/>
                      <a:r>
                        <a:rPr lang="en-US" sz="1200" b="0" i="0" u="none" strike="noStrike">
                          <a:effectLst/>
                          <a:latin typeface="Calibri" panose="020F0502020204030204" pitchFamily="34" charset="0"/>
                        </a:rPr>
                        <a:t>WILLOW CREEK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662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598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647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682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748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82941311"/>
                  </a:ext>
                </a:extLst>
              </a:tr>
              <a:tr h="225798">
                <a:tc>
                  <a:txBody>
                    <a:bodyPr/>
                    <a:lstStyle/>
                    <a:p>
                      <a:pPr algn="l" fontAlgn="b"/>
                      <a:r>
                        <a:rPr lang="en-US" sz="1200" b="1" i="0" u="none" strike="noStrike">
                          <a:effectLst/>
                          <a:latin typeface="Calibri" panose="020F0502020204030204" pitchFamily="34" charset="0"/>
                        </a:rPr>
                        <a:t>ELEMENTARY TOTALS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12,245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9,976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10,723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11,228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11,719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12,110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12,606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13,063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13,439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13,823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14,142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14,490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731543382"/>
                  </a:ext>
                </a:extLst>
              </a:tr>
              <a:tr h="225798">
                <a:tc>
                  <a:txBody>
                    <a:bodyPr/>
                    <a:lstStyle/>
                    <a:p>
                      <a:pPr algn="l" fontAlgn="b"/>
                      <a:r>
                        <a:rPr lang="en-US" sz="1200" b="0" i="0" u="none" strike="noStrike">
                          <a:effectLst/>
                          <a:latin typeface="Calibri" panose="020F0502020204030204" pitchFamily="34" charset="0"/>
                        </a:rPr>
                        <a:t>Elementary Percent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19031969"/>
                  </a:ext>
                </a:extLst>
              </a:tr>
              <a:tr h="225798">
                <a:tc>
                  <a:txBody>
                    <a:bodyPr/>
                    <a:lstStyle/>
                    <a:p>
                      <a:pPr algn="l" fontAlgn="b"/>
                      <a:r>
                        <a:rPr lang="en-US" sz="1200" b="0" i="0" u="none" strike="noStrike">
                          <a:effectLst/>
                          <a:latin typeface="Calibri" panose="020F0502020204030204" pitchFamily="34" charset="0"/>
                        </a:rPr>
                        <a:t>Elementary Absolute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505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dirty="0">
                          <a:effectLst/>
                          <a:latin typeface="Calibri" panose="020F0502020204030204" pitchFamily="34" charset="0"/>
                        </a:rPr>
                        <a:t>347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507849087"/>
                  </a:ext>
                </a:extLst>
              </a:tr>
            </a:tbl>
          </a:graphicData>
        </a:graphic>
      </p:graphicFrame>
    </p:spTree>
    <p:extLst>
      <p:ext uri="{BB962C8B-B14F-4D97-AF65-F5344CB8AC3E}">
        <p14:creationId xmlns:p14="http://schemas.microsoft.com/office/powerpoint/2010/main" val="2961703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FC911-8E98-3145-8223-CB9A51D721E2}"/>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22</a:t>
            </a:fld>
            <a:endParaRPr kumimoji="0" lang="en-US" sz="10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sp>
        <p:nvSpPr>
          <p:cNvPr id="7" name="Title 10">
            <a:extLst>
              <a:ext uri="{FF2B5EF4-FFF2-40B4-BE49-F238E27FC236}">
                <a16:creationId xmlns:a16="http://schemas.microsoft.com/office/drawing/2014/main" id="{06CEFA43-2D50-4690-9B83-B4C5B6F046C3}"/>
              </a:ext>
            </a:extLst>
          </p:cNvPr>
          <p:cNvSpPr>
            <a:spLocks noGrp="1"/>
          </p:cNvSpPr>
          <p:nvPr>
            <p:ph type="title"/>
          </p:nvPr>
        </p:nvSpPr>
        <p:spPr>
          <a:xfrm>
            <a:off x="1287749" y="47140"/>
            <a:ext cx="6085215" cy="777139"/>
          </a:xfrm>
        </p:spPr>
        <p:txBody>
          <a:bodyPr/>
          <a:lstStyle/>
          <a:p>
            <a:r>
              <a:rPr lang="en-US" sz="2800" dirty="0"/>
              <a:t>Ten Year Forecast by Secondary Campus</a:t>
            </a:r>
          </a:p>
        </p:txBody>
      </p:sp>
      <p:graphicFrame>
        <p:nvGraphicFramePr>
          <p:cNvPr id="3" name="Table 2">
            <a:extLst>
              <a:ext uri="{FF2B5EF4-FFF2-40B4-BE49-F238E27FC236}">
                <a16:creationId xmlns:a16="http://schemas.microsoft.com/office/drawing/2014/main" id="{1B9C45E4-FA05-45A8-9312-8A9BD5C86AF2}"/>
              </a:ext>
            </a:extLst>
          </p:cNvPr>
          <p:cNvGraphicFramePr>
            <a:graphicFrameLocks noGrp="1"/>
          </p:cNvGraphicFramePr>
          <p:nvPr>
            <p:extLst>
              <p:ext uri="{D42A27DB-BD31-4B8C-83A1-F6EECF244321}">
                <p14:modId xmlns:p14="http://schemas.microsoft.com/office/powerpoint/2010/main" val="746845712"/>
              </p:ext>
            </p:extLst>
          </p:nvPr>
        </p:nvGraphicFramePr>
        <p:xfrm>
          <a:off x="532185" y="657614"/>
          <a:ext cx="11209096" cy="5473211"/>
        </p:xfrm>
        <a:graphic>
          <a:graphicData uri="http://schemas.openxmlformats.org/drawingml/2006/table">
            <a:tbl>
              <a:tblPr/>
              <a:tblGrid>
                <a:gridCol w="2362302">
                  <a:extLst>
                    <a:ext uri="{9D8B030D-6E8A-4147-A177-3AD203B41FA5}">
                      <a16:colId xmlns:a16="http://schemas.microsoft.com/office/drawing/2014/main" val="2550907429"/>
                    </a:ext>
                  </a:extLst>
                </a:gridCol>
                <a:gridCol w="705678">
                  <a:extLst>
                    <a:ext uri="{9D8B030D-6E8A-4147-A177-3AD203B41FA5}">
                      <a16:colId xmlns:a16="http://schemas.microsoft.com/office/drawing/2014/main" val="1446705347"/>
                    </a:ext>
                  </a:extLst>
                </a:gridCol>
                <a:gridCol w="705678">
                  <a:extLst>
                    <a:ext uri="{9D8B030D-6E8A-4147-A177-3AD203B41FA5}">
                      <a16:colId xmlns:a16="http://schemas.microsoft.com/office/drawing/2014/main" val="3065566403"/>
                    </a:ext>
                  </a:extLst>
                </a:gridCol>
                <a:gridCol w="705678">
                  <a:extLst>
                    <a:ext uri="{9D8B030D-6E8A-4147-A177-3AD203B41FA5}">
                      <a16:colId xmlns:a16="http://schemas.microsoft.com/office/drawing/2014/main" val="3967328434"/>
                    </a:ext>
                  </a:extLst>
                </a:gridCol>
                <a:gridCol w="705678">
                  <a:extLst>
                    <a:ext uri="{9D8B030D-6E8A-4147-A177-3AD203B41FA5}">
                      <a16:colId xmlns:a16="http://schemas.microsoft.com/office/drawing/2014/main" val="1307699356"/>
                    </a:ext>
                  </a:extLst>
                </a:gridCol>
                <a:gridCol w="705678">
                  <a:extLst>
                    <a:ext uri="{9D8B030D-6E8A-4147-A177-3AD203B41FA5}">
                      <a16:colId xmlns:a16="http://schemas.microsoft.com/office/drawing/2014/main" val="103817903"/>
                    </a:ext>
                  </a:extLst>
                </a:gridCol>
                <a:gridCol w="705678">
                  <a:extLst>
                    <a:ext uri="{9D8B030D-6E8A-4147-A177-3AD203B41FA5}">
                      <a16:colId xmlns:a16="http://schemas.microsoft.com/office/drawing/2014/main" val="3369229259"/>
                    </a:ext>
                  </a:extLst>
                </a:gridCol>
                <a:gridCol w="705678">
                  <a:extLst>
                    <a:ext uri="{9D8B030D-6E8A-4147-A177-3AD203B41FA5}">
                      <a16:colId xmlns:a16="http://schemas.microsoft.com/office/drawing/2014/main" val="3930990704"/>
                    </a:ext>
                  </a:extLst>
                </a:gridCol>
                <a:gridCol w="705678">
                  <a:extLst>
                    <a:ext uri="{9D8B030D-6E8A-4147-A177-3AD203B41FA5}">
                      <a16:colId xmlns:a16="http://schemas.microsoft.com/office/drawing/2014/main" val="3303374549"/>
                    </a:ext>
                  </a:extLst>
                </a:gridCol>
                <a:gridCol w="671255">
                  <a:extLst>
                    <a:ext uri="{9D8B030D-6E8A-4147-A177-3AD203B41FA5}">
                      <a16:colId xmlns:a16="http://schemas.microsoft.com/office/drawing/2014/main" val="4132016027"/>
                    </a:ext>
                  </a:extLst>
                </a:gridCol>
                <a:gridCol w="671255">
                  <a:extLst>
                    <a:ext uri="{9D8B030D-6E8A-4147-A177-3AD203B41FA5}">
                      <a16:colId xmlns:a16="http://schemas.microsoft.com/office/drawing/2014/main" val="961597652"/>
                    </a:ext>
                  </a:extLst>
                </a:gridCol>
                <a:gridCol w="619620">
                  <a:extLst>
                    <a:ext uri="{9D8B030D-6E8A-4147-A177-3AD203B41FA5}">
                      <a16:colId xmlns:a16="http://schemas.microsoft.com/office/drawing/2014/main" val="4225833873"/>
                    </a:ext>
                  </a:extLst>
                </a:gridCol>
                <a:gridCol w="619620">
                  <a:extLst>
                    <a:ext uri="{9D8B030D-6E8A-4147-A177-3AD203B41FA5}">
                      <a16:colId xmlns:a16="http://schemas.microsoft.com/office/drawing/2014/main" val="1630237288"/>
                    </a:ext>
                  </a:extLst>
                </a:gridCol>
                <a:gridCol w="619620">
                  <a:extLst>
                    <a:ext uri="{9D8B030D-6E8A-4147-A177-3AD203B41FA5}">
                      <a16:colId xmlns:a16="http://schemas.microsoft.com/office/drawing/2014/main" val="4051577393"/>
                    </a:ext>
                  </a:extLst>
                </a:gridCol>
              </a:tblGrid>
              <a:tr h="226938">
                <a:tc>
                  <a:txBody>
                    <a:bodyPr/>
                    <a:lstStyle/>
                    <a:p>
                      <a:pPr algn="l"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gridSpan="2">
                  <a:txBody>
                    <a:bodyPr/>
                    <a:lstStyle/>
                    <a:p>
                      <a:pPr algn="ctr" fontAlgn="b"/>
                      <a:r>
                        <a:rPr lang="en-US" sz="1200" b="0" i="0" u="none" strike="noStrike">
                          <a:effectLst/>
                          <a:latin typeface="Calibri" panose="020F0502020204030204" pitchFamily="34" charset="0"/>
                        </a:rPr>
                        <a:t>History</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a:txBody>
                    <a:bodyPr/>
                    <a:lstStyle/>
                    <a:p>
                      <a:pPr algn="ctr" fontAlgn="b"/>
                      <a:r>
                        <a:rPr lang="en-US" sz="1200" b="0" i="0" u="none" strike="noStrike">
                          <a:effectLst/>
                          <a:latin typeface="Calibri" panose="020F0502020204030204" pitchFamily="34" charset="0"/>
                        </a:rPr>
                        <a:t>Fall</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10">
                  <a:txBody>
                    <a:bodyPr/>
                    <a:lstStyle/>
                    <a:p>
                      <a:pPr algn="ctr" fontAlgn="b"/>
                      <a:r>
                        <a:rPr lang="en-US" sz="1200" b="0" i="0" u="none" strike="noStrike">
                          <a:effectLst/>
                          <a:latin typeface="Calibri" panose="020F0502020204030204" pitchFamily="34" charset="0"/>
                        </a:rPr>
                        <a:t>ENROLLMENT PROJECTIONS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93687069"/>
                  </a:ext>
                </a:extLst>
              </a:tr>
              <a:tr h="226938">
                <a:tc>
                  <a:txBody>
                    <a:bodyPr/>
                    <a:lstStyle/>
                    <a:p>
                      <a:pPr algn="ctr" fontAlgn="b"/>
                      <a:r>
                        <a:rPr lang="en-US" sz="1200" b="0" i="0" u="none" strike="noStrike">
                          <a:effectLst/>
                          <a:latin typeface="Calibri" panose="020F0502020204030204" pitchFamily="34" charset="0"/>
                        </a:rPr>
                        <a:t>Campus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Capacity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2022/23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2023/24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2025/26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2026/27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2027/28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2028/29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2029/30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2030/31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2031/32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667932085"/>
                  </a:ext>
                </a:extLst>
              </a:tr>
              <a:tr h="226938">
                <a:tc>
                  <a:txBody>
                    <a:bodyPr/>
                    <a:lstStyle/>
                    <a:p>
                      <a:pPr algn="l" fontAlgn="b"/>
                      <a:r>
                        <a:rPr lang="en-US" sz="1200" b="0" i="0" u="none" strike="noStrike">
                          <a:effectLst/>
                          <a:latin typeface="Calibri" panose="020F0502020204030204" pitchFamily="34" charset="0"/>
                        </a:rPr>
                        <a:t>CREEKVIEW MIDDLE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842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Calibri" panose="020F0502020204030204" pitchFamily="34" charset="0"/>
                        </a:rPr>
                        <a:t>925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Calibri" panose="020F0502020204030204" pitchFamily="34" charset="0"/>
                        </a:rPr>
                        <a:t>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Calibri" panose="020F0502020204030204" pitchFamily="34" charset="0"/>
                        </a:rPr>
                        <a:t>932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Calibri" panose="020F0502020204030204" pitchFamily="34" charset="0"/>
                        </a:rPr>
                        <a:t>943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13657552"/>
                  </a:ext>
                </a:extLst>
              </a:tr>
              <a:tr h="253637">
                <a:tc>
                  <a:txBody>
                    <a:bodyPr/>
                    <a:lstStyle/>
                    <a:p>
                      <a:pPr algn="l" fontAlgn="b"/>
                      <a:r>
                        <a:rPr lang="en-US" sz="1200" b="0" i="0" u="none" strike="noStrike">
                          <a:effectLst/>
                          <a:latin typeface="Calibri" panose="020F0502020204030204" pitchFamily="34" charset="0"/>
                        </a:rPr>
                        <a:t>HIGHLAND MIDDLE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845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897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890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Calibri" panose="020F0502020204030204" pitchFamily="34" charset="0"/>
                        </a:rPr>
                        <a:t>921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Calibri" panose="020F0502020204030204" pitchFamily="34" charset="0"/>
                        </a:rPr>
                        <a:t>924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Calibri" panose="020F0502020204030204" pitchFamily="34" charset="0"/>
                        </a:rPr>
                        <a:t>906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21889986"/>
                  </a:ext>
                </a:extLst>
              </a:tr>
              <a:tr h="226938">
                <a:tc>
                  <a:txBody>
                    <a:bodyPr/>
                    <a:lstStyle/>
                    <a:p>
                      <a:pPr algn="l" fontAlgn="b"/>
                      <a:r>
                        <a:rPr lang="en-US" sz="1200" b="0" i="0" u="none" strike="noStrike">
                          <a:effectLst/>
                          <a:latin typeface="Calibri" panose="020F0502020204030204" pitchFamily="34" charset="0"/>
                        </a:rPr>
                        <a:t>PRAIRIE VISTA MIDDLE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884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899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1,074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1,136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1,331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1,343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18126179"/>
                  </a:ext>
                </a:extLst>
              </a:tr>
              <a:tr h="226938">
                <a:tc>
                  <a:txBody>
                    <a:bodyPr/>
                    <a:lstStyle/>
                    <a:p>
                      <a:pPr algn="l" fontAlgn="b"/>
                      <a:r>
                        <a:rPr lang="en-US" sz="1200" b="0" i="0" u="none" strike="noStrike">
                          <a:effectLst/>
                          <a:latin typeface="Calibri" panose="020F0502020204030204" pitchFamily="34" charset="0"/>
                        </a:rPr>
                        <a:t>WAYSIDE MIDDLE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964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1,055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1,066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1,211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1,318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1,372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1,432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1,535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1,676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a:effectLst/>
                          <a:latin typeface="Calibri" panose="020F0502020204030204" pitchFamily="34" charset="0"/>
                        </a:rPr>
                        <a:t>1,813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33688064"/>
                  </a:ext>
                </a:extLst>
              </a:tr>
              <a:tr h="226938">
                <a:tc>
                  <a:txBody>
                    <a:bodyPr/>
                    <a:lstStyle/>
                    <a:p>
                      <a:pPr algn="l" fontAlgn="b"/>
                      <a:r>
                        <a:rPr lang="en-US" sz="1200" b="0" i="0" u="none" strike="noStrike">
                          <a:effectLst/>
                          <a:latin typeface="Calibri" panose="020F0502020204030204" pitchFamily="34" charset="0"/>
                        </a:rPr>
                        <a:t>WILLKIE MIDDLE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701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816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842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894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899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956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965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294832934"/>
                  </a:ext>
                </a:extLst>
              </a:tr>
              <a:tr h="226938">
                <a:tc>
                  <a:txBody>
                    <a:bodyPr/>
                    <a:lstStyle/>
                    <a:p>
                      <a:pPr algn="l" fontAlgn="b"/>
                      <a:r>
                        <a:rPr lang="en-US" sz="1200" b="0" i="0" u="none" strike="noStrike">
                          <a:effectLst/>
                          <a:latin typeface="Calibri" panose="020F0502020204030204" pitchFamily="34" charset="0"/>
                        </a:rPr>
                        <a:t>MARINE CREEK  MIDDLE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1,139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1,087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1,102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1,151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1,174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0" i="0" u="none" strike="noStrike">
                          <a:effectLst/>
                          <a:latin typeface="Calibri" panose="020F0502020204030204" pitchFamily="34" charset="0"/>
                        </a:rPr>
                        <a:t>1,178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470060008"/>
                  </a:ext>
                </a:extLst>
              </a:tr>
              <a:tr h="226938">
                <a:tc>
                  <a:txBody>
                    <a:bodyPr/>
                    <a:lstStyle/>
                    <a:p>
                      <a:pPr algn="l" fontAlgn="b"/>
                      <a:r>
                        <a:rPr lang="en-US" sz="1200" b="1" i="0" u="none" strike="noStrike">
                          <a:effectLst/>
                          <a:latin typeface="Calibri" panose="020F0502020204030204" pitchFamily="34" charset="0"/>
                        </a:rPr>
                        <a:t>MIDDLE SCHOOL TOTALS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6,334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5,220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5,296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5,346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5,633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5,858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6,157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6,304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6,456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6,627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6,823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7,056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7,206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687121979"/>
                  </a:ext>
                </a:extLst>
              </a:tr>
              <a:tr h="226938">
                <a:tc>
                  <a:txBody>
                    <a:bodyPr/>
                    <a:lstStyle/>
                    <a:p>
                      <a:pPr algn="l" fontAlgn="b"/>
                      <a:r>
                        <a:rPr lang="en-US" sz="1200" b="0" i="0" u="none" strike="noStrike">
                          <a:effectLst/>
                          <a:latin typeface="Calibri" panose="020F0502020204030204" pitchFamily="34" charset="0"/>
                        </a:rPr>
                        <a:t>Middle School Percent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0.64%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5.37%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5.10%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998886129"/>
                  </a:ext>
                </a:extLst>
              </a:tr>
              <a:tr h="226938">
                <a:tc>
                  <a:txBody>
                    <a:bodyPr/>
                    <a:lstStyle/>
                    <a:p>
                      <a:pPr algn="l" fontAlgn="b"/>
                      <a:r>
                        <a:rPr lang="en-US" sz="1200" b="0" i="0" u="none" strike="noStrike">
                          <a:effectLst/>
                          <a:latin typeface="Calibri" panose="020F0502020204030204" pitchFamily="34" charset="0"/>
                        </a:rPr>
                        <a:t>Middle School Absolute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324311102"/>
                  </a:ext>
                </a:extLst>
              </a:tr>
              <a:tr h="226938">
                <a:tc>
                  <a:txBody>
                    <a:bodyPr/>
                    <a:lstStyle/>
                    <a:p>
                      <a:pPr algn="l" fontAlgn="b"/>
                      <a:r>
                        <a:rPr lang="en-US" sz="1200" b="0" i="0" u="none" strike="noStrike">
                          <a:effectLst/>
                          <a:latin typeface="Calibri" panose="020F0502020204030204" pitchFamily="34" charset="0"/>
                        </a:rPr>
                        <a:t>BOSWELL HIGH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2,265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2,412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2,588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2,678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2,875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2,922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2,982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3,082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3,093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3,278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3,359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6146084"/>
                  </a:ext>
                </a:extLst>
              </a:tr>
              <a:tr h="226938">
                <a:tc>
                  <a:txBody>
                    <a:bodyPr/>
                    <a:lstStyle/>
                    <a:p>
                      <a:pPr algn="l" fontAlgn="b"/>
                      <a:r>
                        <a:rPr lang="en-US" sz="1200" b="0" i="0" u="none" strike="noStrike">
                          <a:effectLst/>
                          <a:latin typeface="Calibri" panose="020F0502020204030204" pitchFamily="34" charset="0"/>
                        </a:rPr>
                        <a:t>SAGINAW HIGH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2,253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2,315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2,311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2,296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2,365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2,481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2,611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2,722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2,817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2,936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9147699"/>
                  </a:ext>
                </a:extLst>
              </a:tr>
              <a:tr h="226938">
                <a:tc>
                  <a:txBody>
                    <a:bodyPr/>
                    <a:lstStyle/>
                    <a:p>
                      <a:pPr algn="l" fontAlgn="b"/>
                      <a:r>
                        <a:rPr lang="en-US" sz="1200" b="0" i="0" u="none" strike="noStrike">
                          <a:effectLst/>
                          <a:latin typeface="Calibri" panose="020F0502020204030204" pitchFamily="34" charset="0"/>
                        </a:rPr>
                        <a:t>CHISHOLM TRAIL HIGH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2,288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2,364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2,518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2,614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2,646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2,595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2,654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2,710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2,782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2,840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2,839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2,896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2868029"/>
                  </a:ext>
                </a:extLst>
              </a:tr>
              <a:tr h="226938">
                <a:tc>
                  <a:txBody>
                    <a:bodyPr/>
                    <a:lstStyle/>
                    <a:p>
                      <a:pPr algn="l" fontAlgn="b"/>
                      <a:r>
                        <a:rPr lang="en-US" sz="1200" b="0" i="0" u="none" strike="noStrike">
                          <a:effectLst/>
                          <a:latin typeface="Calibri" panose="020F0502020204030204" pitchFamily="34" charset="0"/>
                        </a:rPr>
                        <a:t>WATSON HIGH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79001637"/>
                  </a:ext>
                </a:extLst>
              </a:tr>
              <a:tr h="226938">
                <a:tc>
                  <a:txBody>
                    <a:bodyPr/>
                    <a:lstStyle/>
                    <a:p>
                      <a:pPr algn="l" fontAlgn="b"/>
                      <a:r>
                        <a:rPr lang="en-US" sz="1200" b="1" i="0" u="none" strike="noStrike">
                          <a:effectLst/>
                          <a:latin typeface="Calibri" panose="020F0502020204030204" pitchFamily="34" charset="0"/>
                        </a:rPr>
                        <a:t>HIGH SCHOOL TOTALS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6,646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7,048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7,467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7,715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7,940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7,921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8,109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8,381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8,594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8,873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9,042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9,299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735123662"/>
                  </a:ext>
                </a:extLst>
              </a:tr>
              <a:tr h="226938">
                <a:tc>
                  <a:txBody>
                    <a:bodyPr/>
                    <a:lstStyle/>
                    <a:p>
                      <a:pPr algn="l" fontAlgn="b"/>
                      <a:r>
                        <a:rPr lang="en-US" sz="1200" b="0" i="0" u="none" strike="noStrike">
                          <a:effectLst/>
                          <a:latin typeface="Calibri" panose="020F0502020204030204" pitchFamily="34" charset="0"/>
                        </a:rPr>
                        <a:t>High School Percent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6.05%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3.25%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307321921"/>
                  </a:ext>
                </a:extLst>
              </a:tr>
              <a:tr h="226938">
                <a:tc>
                  <a:txBody>
                    <a:bodyPr/>
                    <a:lstStyle/>
                    <a:p>
                      <a:pPr algn="l" fontAlgn="b"/>
                      <a:r>
                        <a:rPr lang="en-US" sz="1200" b="0" i="0" u="none" strike="noStrike">
                          <a:effectLst/>
                          <a:latin typeface="Calibri" panose="020F0502020204030204" pitchFamily="34" charset="0"/>
                        </a:rPr>
                        <a:t>High School Absolute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402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419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169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200" b="0" i="0" u="none" strike="noStrike">
                          <a:effectLst/>
                          <a:latin typeface="Calibri" panose="020F0502020204030204" pitchFamily="34" charset="0"/>
                        </a:rPr>
                        <a:t>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591640934"/>
                  </a:ext>
                </a:extLst>
              </a:tr>
              <a:tr h="226938">
                <a:tc>
                  <a:txBody>
                    <a:bodyPr/>
                    <a:lstStyle/>
                    <a:p>
                      <a:pPr algn="l" fontAlgn="b"/>
                      <a:r>
                        <a:rPr lang="en-US" sz="1200" b="0" i="0" u="none" strike="noStrike">
                          <a:effectLst/>
                          <a:latin typeface="Calibri" panose="020F0502020204030204" pitchFamily="34" charset="0"/>
                        </a:rPr>
                        <a:t>TARRANT COUNTY JJAEP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7554993"/>
                  </a:ext>
                </a:extLst>
              </a:tr>
              <a:tr h="226938">
                <a:tc>
                  <a:txBody>
                    <a:bodyPr/>
                    <a:lstStyle/>
                    <a:p>
                      <a:pPr algn="l" fontAlgn="b"/>
                      <a:r>
                        <a:rPr lang="en-US" sz="1200" b="0" i="0" u="none" strike="noStrike">
                          <a:effectLst/>
                          <a:latin typeface="Calibri" panose="020F0502020204030204" pitchFamily="34" charset="0"/>
                        </a:rPr>
                        <a:t>ALTERNATIVE DISCIPLINE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1373111"/>
                  </a:ext>
                </a:extLst>
              </a:tr>
              <a:tr h="226938">
                <a:tc>
                  <a:txBody>
                    <a:bodyPr/>
                    <a:lstStyle/>
                    <a:p>
                      <a:pPr algn="l" fontAlgn="b"/>
                      <a:r>
                        <a:rPr lang="en-US" sz="1200" b="1" i="0" u="none" strike="noStrike">
                          <a:effectLst/>
                          <a:latin typeface="Calibri" panose="020F0502020204030204" pitchFamily="34" charset="0"/>
                        </a:rPr>
                        <a:t>ALTERNATIVE SCHOOL TOTALS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360107397"/>
                  </a:ext>
                </a:extLst>
              </a:tr>
              <a:tr h="226938">
                <a:tc>
                  <a:txBody>
                    <a:bodyPr/>
                    <a:lstStyle/>
                    <a:p>
                      <a:pPr algn="l" fontAlgn="b"/>
                      <a:r>
                        <a:rPr lang="en-US" sz="1200" b="1" i="0" u="none" strike="noStrike">
                          <a:effectLst/>
                          <a:latin typeface="Calibri" panose="020F0502020204030204" pitchFamily="34" charset="0"/>
                        </a:rPr>
                        <a:t>DISTRICT TOTALS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0" i="0" u="none" strike="noStrike">
                          <a:effectLst/>
                          <a:latin typeface="Calibri" panose="020F0502020204030204" pitchFamily="34" charset="0"/>
                        </a:rPr>
                        <a:t>21,245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22,333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effectLst/>
                          <a:latin typeface="Calibri" panose="020F0502020204030204" pitchFamily="34" charset="0"/>
                        </a:rPr>
                        <a:t>23,549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24,589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25,530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26,201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27,032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27,913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28,673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29,532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30,253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200" b="1" i="0" u="none" strike="noStrike">
                          <a:effectLst/>
                          <a:latin typeface="Calibri" panose="020F0502020204030204" pitchFamily="34" charset="0"/>
                        </a:rPr>
                        <a:t>31,008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847259854"/>
                  </a:ext>
                </a:extLst>
              </a:tr>
              <a:tr h="226938">
                <a:tc>
                  <a:txBody>
                    <a:bodyPr/>
                    <a:lstStyle/>
                    <a:p>
                      <a:pPr algn="l" fontAlgn="b"/>
                      <a:r>
                        <a:rPr lang="en-US" sz="1200" b="0" i="0" u="none" strike="noStrike">
                          <a:effectLst/>
                          <a:latin typeface="Calibri" panose="020F0502020204030204" pitchFamily="34" charset="0"/>
                        </a:rPr>
                        <a:t>District Percent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1.05%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5.12%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5.44%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4.42%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3.83%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2.63%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3.17%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3.26%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2.72%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2.99%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2.44%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2.49%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250759019"/>
                  </a:ext>
                </a:extLst>
              </a:tr>
              <a:tr h="226938">
                <a:tc>
                  <a:txBody>
                    <a:bodyPr/>
                    <a:lstStyle/>
                    <a:p>
                      <a:pPr algn="l" fontAlgn="b"/>
                      <a:r>
                        <a:rPr lang="en-US" sz="1200" b="0" i="0" u="none" strike="noStrike">
                          <a:effectLst/>
                          <a:latin typeface="Calibri" panose="020F0502020204030204" pitchFamily="34" charset="0"/>
                        </a:rPr>
                        <a:t>District Absolute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221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1,088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effectLst/>
                          <a:latin typeface="Calibri" panose="020F0502020204030204" pitchFamily="34" charset="0"/>
                        </a:rPr>
                        <a:t>1,216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1,040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941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671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831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881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760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858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a:effectLst/>
                          <a:latin typeface="Calibri" panose="020F0502020204030204" pitchFamily="34" charset="0"/>
                        </a:rPr>
                        <a:t>722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200" b="0" i="0" u="none" strike="noStrike" dirty="0">
                          <a:effectLst/>
                          <a:latin typeface="Calibri" panose="020F0502020204030204" pitchFamily="34" charset="0"/>
                        </a:rPr>
                        <a:t>754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931142711"/>
                  </a:ext>
                </a:extLst>
              </a:tr>
            </a:tbl>
          </a:graphicData>
        </a:graphic>
      </p:graphicFrame>
      <p:graphicFrame>
        <p:nvGraphicFramePr>
          <p:cNvPr id="8" name="Table 7">
            <a:extLst>
              <a:ext uri="{FF2B5EF4-FFF2-40B4-BE49-F238E27FC236}">
                <a16:creationId xmlns:a16="http://schemas.microsoft.com/office/drawing/2014/main" id="{41E4400E-5B94-4EEA-ACED-BDC75014CFE0}"/>
              </a:ext>
            </a:extLst>
          </p:cNvPr>
          <p:cNvGraphicFramePr>
            <a:graphicFrameLocks noGrp="1"/>
          </p:cNvGraphicFramePr>
          <p:nvPr>
            <p:extLst>
              <p:ext uri="{D42A27DB-BD31-4B8C-83A1-F6EECF244321}">
                <p14:modId xmlns:p14="http://schemas.microsoft.com/office/powerpoint/2010/main" val="1611353958"/>
              </p:ext>
            </p:extLst>
          </p:nvPr>
        </p:nvGraphicFramePr>
        <p:xfrm>
          <a:off x="4999809" y="6269245"/>
          <a:ext cx="1601287" cy="518506"/>
        </p:xfrm>
        <a:graphic>
          <a:graphicData uri="http://schemas.openxmlformats.org/drawingml/2006/table">
            <a:tbl>
              <a:tblPr/>
              <a:tblGrid>
                <a:gridCol w="381259">
                  <a:extLst>
                    <a:ext uri="{9D8B030D-6E8A-4147-A177-3AD203B41FA5}">
                      <a16:colId xmlns:a16="http://schemas.microsoft.com/office/drawing/2014/main" val="1680897647"/>
                    </a:ext>
                  </a:extLst>
                </a:gridCol>
                <a:gridCol w="610014">
                  <a:extLst>
                    <a:ext uri="{9D8B030D-6E8A-4147-A177-3AD203B41FA5}">
                      <a16:colId xmlns:a16="http://schemas.microsoft.com/office/drawing/2014/main" val="4010446494"/>
                    </a:ext>
                  </a:extLst>
                </a:gridCol>
                <a:gridCol w="610014">
                  <a:extLst>
                    <a:ext uri="{9D8B030D-6E8A-4147-A177-3AD203B41FA5}">
                      <a16:colId xmlns:a16="http://schemas.microsoft.com/office/drawing/2014/main" val="1179116510"/>
                    </a:ext>
                  </a:extLst>
                </a:gridCol>
              </a:tblGrid>
              <a:tr h="98748">
                <a:tc>
                  <a:txBody>
                    <a:bodyPr/>
                    <a:lstStyle/>
                    <a:p>
                      <a:pPr algn="ctr" fontAlgn="b"/>
                      <a:r>
                        <a:rPr lang="en-US" sz="800" b="0" i="0" u="none" strike="noStrike">
                          <a:effectLst/>
                          <a:latin typeface="Arial" panose="020B0604020202020204" pitchFamily="34" charset="0"/>
                        </a:rPr>
                        <a:t> </a:t>
                      </a:r>
                    </a:p>
                  </a:txBody>
                  <a:tcPr marL="7562" marR="7562" marT="7562" marB="0" anchor="b">
                    <a:lnL>
                      <a:noFill/>
                    </a:lnL>
                    <a:lnR>
                      <a:noFill/>
                    </a:lnR>
                    <a:lnT>
                      <a:noFill/>
                    </a:lnT>
                    <a:lnB>
                      <a:noFill/>
                    </a:lnB>
                    <a:solidFill>
                      <a:srgbClr val="92D050"/>
                    </a:solidFill>
                  </a:tcPr>
                </a:tc>
                <a:tc gridSpan="2">
                  <a:txBody>
                    <a:bodyPr/>
                    <a:lstStyle/>
                    <a:p>
                      <a:pPr algn="l" fontAlgn="b"/>
                      <a:r>
                        <a:rPr lang="en-US" sz="800" b="0" i="0" u="none" strike="noStrike">
                          <a:effectLst/>
                          <a:latin typeface="Arial" panose="020B0604020202020204" pitchFamily="34" charset="0"/>
                        </a:rPr>
                        <a:t>95% of capacity</a:t>
                      </a:r>
                    </a:p>
                  </a:txBody>
                  <a:tcPr marL="72592" marR="72592" marT="36296" marB="36296"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164362431"/>
                  </a:ext>
                </a:extLst>
              </a:tr>
              <a:tr h="65734">
                <a:tc>
                  <a:txBody>
                    <a:bodyPr/>
                    <a:lstStyle/>
                    <a:p>
                      <a:pPr algn="ctr" fontAlgn="b"/>
                      <a:endParaRPr lang="en-US" sz="800" b="0" i="0" u="none" strike="noStrike">
                        <a:effectLst/>
                        <a:latin typeface="Arial" panose="020B0604020202020204" pitchFamily="34" charset="0"/>
                      </a:endParaRPr>
                    </a:p>
                  </a:txBody>
                  <a:tcPr marL="7562" marR="7562" marT="7562" marB="0" anchor="b">
                    <a:lnL>
                      <a:noFill/>
                    </a:lnL>
                    <a:lnR>
                      <a:noFill/>
                    </a:lnR>
                    <a:lnT>
                      <a:noFill/>
                    </a:lnT>
                    <a:lnB>
                      <a:noFill/>
                    </a:lnB>
                  </a:tcPr>
                </a:tc>
                <a:tc>
                  <a:txBody>
                    <a:bodyPr/>
                    <a:lstStyle/>
                    <a:p>
                      <a:pPr algn="ctr" fontAlgn="b"/>
                      <a:endParaRPr lang="en-US" sz="800" b="0" i="0" u="none" strike="noStrike">
                        <a:effectLst/>
                        <a:latin typeface="Arial" panose="020B0604020202020204" pitchFamily="34" charset="0"/>
                      </a:endParaRPr>
                    </a:p>
                  </a:txBody>
                  <a:tcPr marL="7562" marR="7562" marT="7562" marB="0" anchor="b">
                    <a:lnL>
                      <a:noFill/>
                    </a:lnL>
                    <a:lnR>
                      <a:noFill/>
                    </a:lnR>
                    <a:lnT>
                      <a:noFill/>
                    </a:lnT>
                    <a:lnB>
                      <a:noFill/>
                    </a:lnB>
                  </a:tcPr>
                </a:tc>
                <a:tc>
                  <a:txBody>
                    <a:bodyPr/>
                    <a:lstStyle/>
                    <a:p>
                      <a:pPr algn="ctr" fontAlgn="b"/>
                      <a:endParaRPr lang="en-US" sz="800" b="0" i="0" u="none" strike="noStrike">
                        <a:effectLst/>
                        <a:latin typeface="Arial" panose="020B0604020202020204" pitchFamily="34" charset="0"/>
                      </a:endParaRPr>
                    </a:p>
                  </a:txBody>
                  <a:tcPr marL="7562" marR="7562" marT="7562" marB="0" anchor="b">
                    <a:lnL>
                      <a:noFill/>
                    </a:lnL>
                    <a:lnR>
                      <a:noFill/>
                    </a:lnR>
                    <a:lnT>
                      <a:noFill/>
                    </a:lnT>
                    <a:lnB>
                      <a:noFill/>
                    </a:lnB>
                  </a:tcPr>
                </a:tc>
                <a:extLst>
                  <a:ext uri="{0D108BD9-81ED-4DB2-BD59-A6C34878D82A}">
                    <a16:rowId xmlns:a16="http://schemas.microsoft.com/office/drawing/2014/main" val="291546531"/>
                  </a:ext>
                </a:extLst>
              </a:tr>
              <a:tr h="98748">
                <a:tc>
                  <a:txBody>
                    <a:bodyPr/>
                    <a:lstStyle/>
                    <a:p>
                      <a:pPr algn="ctr" fontAlgn="b"/>
                      <a:r>
                        <a:rPr lang="en-US" sz="800" b="0" i="0" u="none" strike="noStrike">
                          <a:effectLst/>
                          <a:latin typeface="Arial" panose="020B0604020202020204" pitchFamily="34" charset="0"/>
                        </a:rPr>
                        <a:t> </a:t>
                      </a:r>
                    </a:p>
                  </a:txBody>
                  <a:tcPr marL="7562" marR="7562" marT="7562" marB="0" anchor="b">
                    <a:lnL>
                      <a:noFill/>
                    </a:lnL>
                    <a:lnR>
                      <a:noFill/>
                    </a:lnR>
                    <a:lnT>
                      <a:noFill/>
                    </a:lnT>
                    <a:lnB>
                      <a:noFill/>
                    </a:lnB>
                    <a:solidFill>
                      <a:srgbClr val="FFFF00"/>
                    </a:solidFill>
                  </a:tcPr>
                </a:tc>
                <a:tc gridSpan="2">
                  <a:txBody>
                    <a:bodyPr/>
                    <a:lstStyle/>
                    <a:p>
                      <a:pPr algn="l" fontAlgn="b"/>
                      <a:r>
                        <a:rPr lang="en-US" sz="800" b="0" i="0" u="none" strike="noStrike" dirty="0">
                          <a:effectLst/>
                          <a:latin typeface="Arial" panose="020B0604020202020204" pitchFamily="34" charset="0"/>
                        </a:rPr>
                        <a:t>105% of capacity</a:t>
                      </a:r>
                    </a:p>
                  </a:txBody>
                  <a:tcPr marL="72592" marR="72592" marT="36296" marB="36296"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99074731"/>
                  </a:ext>
                </a:extLst>
              </a:tr>
            </a:tbl>
          </a:graphicData>
        </a:graphic>
      </p:graphicFrame>
    </p:spTree>
    <p:extLst>
      <p:ext uri="{BB962C8B-B14F-4D97-AF65-F5344CB8AC3E}">
        <p14:creationId xmlns:p14="http://schemas.microsoft.com/office/powerpoint/2010/main" val="61967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CF24FD-1F6F-44A4-A8CF-F4C4788308DB}"/>
              </a:ext>
            </a:extLst>
          </p:cNvPr>
          <p:cNvSpPr>
            <a:spLocks noGrp="1"/>
          </p:cNvSpPr>
          <p:nvPr>
            <p:ph type="sldNum" sz="quarter" idx="10"/>
          </p:nvPr>
        </p:nvSpPr>
        <p:spPr>
          <a:prstGeom prst="rect">
            <a:avLst/>
          </a:prstGeom>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8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23</a:t>
            </a:fld>
            <a:endParaRPr kumimoji="0" lang="en-US" sz="8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sp>
        <p:nvSpPr>
          <p:cNvPr id="16" name="Title 15">
            <a:extLst>
              <a:ext uri="{FF2B5EF4-FFF2-40B4-BE49-F238E27FC236}">
                <a16:creationId xmlns:a16="http://schemas.microsoft.com/office/drawing/2014/main" id="{E808B2E8-032A-4D97-89AF-FA0F263D71A6}"/>
              </a:ext>
            </a:extLst>
          </p:cNvPr>
          <p:cNvSpPr>
            <a:spLocks noGrp="1"/>
          </p:cNvSpPr>
          <p:nvPr>
            <p:ph type="title"/>
          </p:nvPr>
        </p:nvSpPr>
        <p:spPr/>
        <p:txBody>
          <a:bodyPr/>
          <a:lstStyle/>
          <a:p>
            <a:r>
              <a:rPr lang="en-US" dirty="0"/>
              <a:t>Key Takeaways </a:t>
            </a:r>
          </a:p>
        </p:txBody>
      </p:sp>
      <p:sp>
        <p:nvSpPr>
          <p:cNvPr id="17" name="Text Placeholder 16">
            <a:extLst>
              <a:ext uri="{FF2B5EF4-FFF2-40B4-BE49-F238E27FC236}">
                <a16:creationId xmlns:a16="http://schemas.microsoft.com/office/drawing/2014/main" id="{155E6F65-AE99-43E6-A66E-74BB43717B26}"/>
              </a:ext>
            </a:extLst>
          </p:cNvPr>
          <p:cNvSpPr>
            <a:spLocks noGrp="1"/>
          </p:cNvSpPr>
          <p:nvPr>
            <p:ph type="body" sz="quarter" idx="15"/>
          </p:nvPr>
        </p:nvSpPr>
        <p:spPr>
          <a:xfrm>
            <a:off x="7159557" y="1363937"/>
            <a:ext cx="4568757" cy="4273392"/>
          </a:xfrm>
        </p:spPr>
        <p:txBody>
          <a:bodyPr anchor="ctr"/>
          <a:lstStyle/>
          <a:p>
            <a:r>
              <a:rPr lang="en-US" sz="1800" dirty="0"/>
              <a:t>EMS ISD enrollment grew by 2,811 students between 2016/17 and 2021/22, an increase of 14.3%</a:t>
            </a:r>
          </a:p>
          <a:p>
            <a:r>
              <a:rPr lang="en-US" sz="1800" dirty="0"/>
              <a:t>2021/22 EMS ISD enrollment is up 1,219 students from 2020/21, an increase of 5.7%</a:t>
            </a:r>
          </a:p>
          <a:p>
            <a:r>
              <a:rPr lang="en-US" sz="1800" dirty="0"/>
              <a:t>The district has 32 actively building subdivisions and 16 future subdivisions in the planning stages </a:t>
            </a:r>
          </a:p>
          <a:p>
            <a:r>
              <a:rPr lang="en-US" sz="1800" dirty="0"/>
              <a:t>Of these, groundwork is underway on more than 2,300 lots within 12 subdivisions</a:t>
            </a:r>
          </a:p>
          <a:p>
            <a:r>
              <a:rPr lang="en-US" sz="1800" dirty="0"/>
              <a:t>There are approx. 1,030 Multi-Family units under construction in the district</a:t>
            </a:r>
          </a:p>
          <a:p>
            <a:r>
              <a:rPr lang="en-US" sz="1800" dirty="0"/>
              <a:t>EMS ISD can expect to enroll more than 27,000 students by 2026/27 and more than 31,000 by 2031/32</a:t>
            </a:r>
          </a:p>
        </p:txBody>
      </p:sp>
      <p:graphicFrame>
        <p:nvGraphicFramePr>
          <p:cNvPr id="6" name="Chart 5">
            <a:extLst>
              <a:ext uri="{FF2B5EF4-FFF2-40B4-BE49-F238E27FC236}">
                <a16:creationId xmlns:a16="http://schemas.microsoft.com/office/drawing/2014/main" id="{5F52A903-E6B3-44F1-8DA0-F283948FD6EF}"/>
              </a:ext>
            </a:extLst>
          </p:cNvPr>
          <p:cNvGraphicFramePr>
            <a:graphicFrameLocks/>
          </p:cNvGraphicFramePr>
          <p:nvPr/>
        </p:nvGraphicFramePr>
        <p:xfrm>
          <a:off x="463686" y="746379"/>
          <a:ext cx="6472136" cy="55885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54265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9258553-59D9-443E-BE77-62E8614219A8}"/>
              </a:ext>
            </a:extLst>
          </p:cNvPr>
          <p:cNvPicPr>
            <a:picLocks noChangeAspect="1"/>
          </p:cNvPicPr>
          <p:nvPr/>
        </p:nvPicPr>
        <p:blipFill>
          <a:blip r:embed="rId2"/>
          <a:stretch>
            <a:fillRect/>
          </a:stretch>
        </p:blipFill>
        <p:spPr>
          <a:xfrm>
            <a:off x="6657329" y="3469140"/>
            <a:ext cx="4983041" cy="3212361"/>
          </a:xfrm>
          <a:prstGeom prst="rect">
            <a:avLst/>
          </a:prstGeom>
          <a:ln>
            <a:solidFill>
              <a:schemeClr val="accent1"/>
            </a:solidFill>
          </a:ln>
        </p:spPr>
      </p:pic>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a:xfrm>
            <a:off x="9227912" y="6403042"/>
            <a:ext cx="2743200" cy="365125"/>
          </a:xfrm>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3</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879779" y="137588"/>
            <a:ext cx="6085215" cy="777139"/>
          </a:xfrm>
        </p:spPr>
        <p:txBody>
          <a:bodyPr/>
          <a:lstStyle/>
          <a:p>
            <a:r>
              <a:rPr lang="en-US" dirty="0"/>
              <a:t>Local Economic News- The </a:t>
            </a:r>
            <a:r>
              <a:rPr lang="en-US" dirty="0" err="1"/>
              <a:t>Beltmill</a:t>
            </a:r>
            <a:r>
              <a:rPr lang="en-US" dirty="0"/>
              <a:t> and The Square Mixed-Used Developments </a:t>
            </a:r>
          </a:p>
        </p:txBody>
      </p:sp>
      <p:sp>
        <p:nvSpPr>
          <p:cNvPr id="4" name="TextBox 3">
            <a:extLst>
              <a:ext uri="{FF2B5EF4-FFF2-40B4-BE49-F238E27FC236}">
                <a16:creationId xmlns:a16="http://schemas.microsoft.com/office/drawing/2014/main" id="{B2D33ACF-9471-49AF-8495-CEE5F1603A51}"/>
              </a:ext>
            </a:extLst>
          </p:cNvPr>
          <p:cNvSpPr txBox="1"/>
          <p:nvPr/>
        </p:nvSpPr>
        <p:spPr>
          <a:xfrm>
            <a:off x="239371" y="1068083"/>
            <a:ext cx="5214025" cy="5016758"/>
          </a:xfrm>
          <a:prstGeom prst="rect">
            <a:avLst/>
          </a:prstGeom>
          <a:noFill/>
        </p:spPr>
        <p:txBody>
          <a:bodyPr wrap="square" rtlCol="0">
            <a:spAutoFit/>
          </a:bodyPr>
          <a:lstStyle/>
          <a:p>
            <a:pPr algn="ctr"/>
            <a:r>
              <a:rPr lang="en-US" sz="1600" b="1" dirty="0"/>
              <a:t>The </a:t>
            </a:r>
            <a:r>
              <a:rPr lang="en-US" sz="1600" b="1" dirty="0" err="1"/>
              <a:t>Beltmill</a:t>
            </a:r>
            <a:endParaRPr lang="en-US" sz="1600" b="1" dirty="0"/>
          </a:p>
          <a:p>
            <a:pPr marL="285750" indent="-285750">
              <a:buFont typeface="Arial" panose="020B0604020202020204" pitchFamily="34" charset="0"/>
              <a:buChar char="•"/>
            </a:pPr>
            <a:r>
              <a:rPr lang="en-US" sz="1600" dirty="0"/>
              <a:t>Construction is already underway on the 115+ acre development that sits on the corner of Saginaw Blvd. and Bailey Boswell Rd (the site of the former </a:t>
            </a:r>
            <a:r>
              <a:rPr lang="en-US" sz="1600" dirty="0" err="1"/>
              <a:t>Cranz</a:t>
            </a:r>
            <a:r>
              <a:rPr lang="en-US" sz="1600" dirty="0"/>
              <a:t> Family Farm)</a:t>
            </a:r>
          </a:p>
          <a:p>
            <a:pPr marL="285750" indent="-285750">
              <a:buFont typeface="Arial" panose="020B0604020202020204" pitchFamily="34" charset="0"/>
              <a:buChar char="•"/>
            </a:pPr>
            <a:r>
              <a:rPr lang="en-US" sz="1600" dirty="0"/>
              <a:t>The development will feature a mix of retail shops, offices, new homes, apartments, senior living, and community activities</a:t>
            </a:r>
          </a:p>
          <a:p>
            <a:pPr marL="285750" indent="-285750">
              <a:buFont typeface="Arial" panose="020B0604020202020204" pitchFamily="34" charset="0"/>
              <a:buChar char="•"/>
            </a:pPr>
            <a:r>
              <a:rPr lang="en-US" sz="1600" dirty="0"/>
              <a:t>The city hopes the development will encourage more foot traffic in the Village Center and create a one-of-a-kind destination along Saginaw Blvd.</a:t>
            </a:r>
          </a:p>
          <a:p>
            <a:endParaRPr lang="en-US" sz="1600" dirty="0"/>
          </a:p>
          <a:p>
            <a:pPr algn="ctr"/>
            <a:r>
              <a:rPr lang="en-US" sz="1600" b="1" dirty="0"/>
              <a:t>The Square</a:t>
            </a:r>
          </a:p>
          <a:p>
            <a:pPr marL="285750" indent="-285750">
              <a:buFont typeface="Arial" panose="020B0604020202020204" pitchFamily="34" charset="0"/>
              <a:buChar char="•"/>
            </a:pPr>
            <a:r>
              <a:rPr lang="en-US" sz="1600" dirty="0"/>
              <a:t>This 27+ acre development sits between Saginaw Blvd. and Old Decatur Road</a:t>
            </a:r>
          </a:p>
          <a:p>
            <a:pPr marL="285750" indent="-285750">
              <a:buFont typeface="Arial" panose="020B0604020202020204" pitchFamily="34" charset="0"/>
              <a:buChar char="•"/>
            </a:pPr>
            <a:r>
              <a:rPr lang="en-US" sz="1600" dirty="0"/>
              <a:t>It will also feature sit-down restaurants, retail, offices, and multi-family housing</a:t>
            </a:r>
          </a:p>
          <a:p>
            <a:pPr marL="285750" indent="-285750">
              <a:buFont typeface="Arial" panose="020B0604020202020204" pitchFamily="34" charset="0"/>
              <a:buChar char="•"/>
            </a:pPr>
            <a:r>
              <a:rPr lang="en-US" sz="1600" dirty="0"/>
              <a:t>The managing partner for The Square said it’s considering developing a shopping center to bring more business to the area</a:t>
            </a:r>
          </a:p>
        </p:txBody>
      </p:sp>
      <p:sp>
        <p:nvSpPr>
          <p:cNvPr id="5" name="TextBox 4">
            <a:extLst>
              <a:ext uri="{FF2B5EF4-FFF2-40B4-BE49-F238E27FC236}">
                <a16:creationId xmlns:a16="http://schemas.microsoft.com/office/drawing/2014/main" id="{529D6046-1EA3-4E15-87A5-17199717ED15}"/>
              </a:ext>
            </a:extLst>
          </p:cNvPr>
          <p:cNvSpPr txBox="1"/>
          <p:nvPr/>
        </p:nvSpPr>
        <p:spPr>
          <a:xfrm>
            <a:off x="1402418" y="6604996"/>
            <a:ext cx="3677055" cy="230832"/>
          </a:xfrm>
          <a:prstGeom prst="rect">
            <a:avLst/>
          </a:prstGeom>
          <a:noFill/>
        </p:spPr>
        <p:txBody>
          <a:bodyPr wrap="square" rtlCol="0">
            <a:spAutoFit/>
          </a:bodyPr>
          <a:lstStyle/>
          <a:p>
            <a:r>
              <a:rPr lang="en-US" dirty="0"/>
              <a:t>Sources: Multiple News Sources, Local EDC</a:t>
            </a:r>
          </a:p>
        </p:txBody>
      </p:sp>
      <p:pic>
        <p:nvPicPr>
          <p:cNvPr id="12" name="Picture 11">
            <a:extLst>
              <a:ext uri="{FF2B5EF4-FFF2-40B4-BE49-F238E27FC236}">
                <a16:creationId xmlns:a16="http://schemas.microsoft.com/office/drawing/2014/main" id="{771E4F16-D619-4730-B0F5-A10BCE754FF0}"/>
              </a:ext>
            </a:extLst>
          </p:cNvPr>
          <p:cNvPicPr>
            <a:picLocks noChangeAspect="1"/>
          </p:cNvPicPr>
          <p:nvPr/>
        </p:nvPicPr>
        <p:blipFill>
          <a:blip r:embed="rId3"/>
          <a:stretch>
            <a:fillRect/>
          </a:stretch>
        </p:blipFill>
        <p:spPr>
          <a:xfrm>
            <a:off x="6657329" y="127859"/>
            <a:ext cx="5001447" cy="3271957"/>
          </a:xfrm>
          <a:prstGeom prst="rect">
            <a:avLst/>
          </a:prstGeom>
          <a:ln>
            <a:solidFill>
              <a:schemeClr val="accent1"/>
            </a:solidFill>
          </a:ln>
        </p:spPr>
      </p:pic>
    </p:spTree>
    <p:extLst>
      <p:ext uri="{BB962C8B-B14F-4D97-AF65-F5344CB8AC3E}">
        <p14:creationId xmlns:p14="http://schemas.microsoft.com/office/powerpoint/2010/main" val="599923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4AB524-80A0-4FE4-93DA-DE7119E86FF6}"/>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8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4</a:t>
            </a:fld>
            <a:endParaRPr kumimoji="0" lang="en-US" sz="8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sp>
        <p:nvSpPr>
          <p:cNvPr id="14" name="TextBox 13">
            <a:extLst>
              <a:ext uri="{FF2B5EF4-FFF2-40B4-BE49-F238E27FC236}">
                <a16:creationId xmlns:a16="http://schemas.microsoft.com/office/drawing/2014/main" id="{B043D930-30AE-44A2-B7D0-459C23E6EE0A}"/>
              </a:ext>
            </a:extLst>
          </p:cNvPr>
          <p:cNvSpPr txBox="1"/>
          <p:nvPr/>
        </p:nvSpPr>
        <p:spPr>
          <a:xfrm>
            <a:off x="822037" y="139365"/>
            <a:ext cx="3668440" cy="523220"/>
          </a:xfrm>
          <a:prstGeom prst="rect">
            <a:avLst/>
          </a:prstGeom>
          <a:noFill/>
        </p:spPr>
        <p:txBody>
          <a:bodyPr wrap="non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Nib Pro Regular" panose="020F0502020204030204"/>
                <a:ea typeface="+mn-ea"/>
                <a:cs typeface="+mn-cs"/>
              </a:rPr>
              <a:t>State Enrollment Trends</a:t>
            </a:r>
          </a:p>
        </p:txBody>
      </p:sp>
      <p:graphicFrame>
        <p:nvGraphicFramePr>
          <p:cNvPr id="44" name="Chart 43">
            <a:extLst>
              <a:ext uri="{FF2B5EF4-FFF2-40B4-BE49-F238E27FC236}">
                <a16:creationId xmlns:a16="http://schemas.microsoft.com/office/drawing/2014/main" id="{00000000-0008-0000-0200-000003000000}"/>
              </a:ext>
            </a:extLst>
          </p:cNvPr>
          <p:cNvGraphicFramePr>
            <a:graphicFrameLocks/>
          </p:cNvGraphicFramePr>
          <p:nvPr/>
        </p:nvGraphicFramePr>
        <p:xfrm>
          <a:off x="1401568" y="737298"/>
          <a:ext cx="8758432" cy="5791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04112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1EE336-4AC5-4718-8F99-6678986733B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764079" y="1064576"/>
            <a:ext cx="6184061" cy="5649801"/>
          </a:xfrm>
          <a:prstGeom prst="rect">
            <a:avLst/>
          </a:prstGeom>
        </p:spPr>
      </p:pic>
      <p:pic>
        <p:nvPicPr>
          <p:cNvPr id="11" name="Picture 10">
            <a:extLst>
              <a:ext uri="{FF2B5EF4-FFF2-40B4-BE49-F238E27FC236}">
                <a16:creationId xmlns:a16="http://schemas.microsoft.com/office/drawing/2014/main" id="{22E9AC0D-241D-4779-A88A-4AE2920C0EB6}"/>
              </a:ext>
            </a:extLst>
          </p:cNvPr>
          <p:cNvPicPr>
            <a:picLocks noChangeAspect="1"/>
          </p:cNvPicPr>
          <p:nvPr/>
        </p:nvPicPr>
        <p:blipFill>
          <a:blip r:embed="rId3">
            <a:clrChange>
              <a:clrFrom>
                <a:srgbClr val="FEFFFF"/>
              </a:clrFrom>
              <a:clrTo>
                <a:srgbClr val="FEFFFF">
                  <a:alpha val="0"/>
                </a:srgbClr>
              </a:clrTo>
            </a:clrChange>
          </a:blip>
          <a:stretch>
            <a:fillRect/>
          </a:stretch>
        </p:blipFill>
        <p:spPr>
          <a:xfrm>
            <a:off x="-192170" y="970915"/>
            <a:ext cx="6086028" cy="5743462"/>
          </a:xfrm>
          <a:prstGeom prst="rect">
            <a:avLst/>
          </a:prstGeom>
        </p:spPr>
      </p:pic>
      <p:sp>
        <p:nvSpPr>
          <p:cNvPr id="3" name="Slide Number Placeholder 2">
            <a:extLst>
              <a:ext uri="{FF2B5EF4-FFF2-40B4-BE49-F238E27FC236}">
                <a16:creationId xmlns:a16="http://schemas.microsoft.com/office/drawing/2014/main" id="{D04AB524-80A0-4FE4-93DA-DE7119E86FF6}"/>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8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5</a:t>
            </a:fld>
            <a:endParaRPr kumimoji="0" lang="en-US" sz="8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sp>
        <p:nvSpPr>
          <p:cNvPr id="14" name="TextBox 13">
            <a:extLst>
              <a:ext uri="{FF2B5EF4-FFF2-40B4-BE49-F238E27FC236}">
                <a16:creationId xmlns:a16="http://schemas.microsoft.com/office/drawing/2014/main" id="{B043D930-30AE-44A2-B7D0-459C23E6EE0A}"/>
              </a:ext>
            </a:extLst>
          </p:cNvPr>
          <p:cNvSpPr txBox="1"/>
          <p:nvPr/>
        </p:nvSpPr>
        <p:spPr>
          <a:xfrm>
            <a:off x="822037" y="139365"/>
            <a:ext cx="3668440" cy="523220"/>
          </a:xfrm>
          <a:prstGeom prst="rect">
            <a:avLst/>
          </a:prstGeom>
          <a:noFill/>
        </p:spPr>
        <p:txBody>
          <a:bodyPr wrap="non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Nib Pro Regular" panose="020F0502020204030204"/>
                <a:ea typeface="+mn-ea"/>
                <a:cs typeface="+mn-cs"/>
              </a:rPr>
              <a:t>State Enrollment Trends</a:t>
            </a:r>
          </a:p>
        </p:txBody>
      </p:sp>
      <p:pic>
        <p:nvPicPr>
          <p:cNvPr id="6" name="Picture 5">
            <a:extLst>
              <a:ext uri="{FF2B5EF4-FFF2-40B4-BE49-F238E27FC236}">
                <a16:creationId xmlns:a16="http://schemas.microsoft.com/office/drawing/2014/main" id="{ED596CBA-F9E3-43E6-9992-CF64AA9A208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277070" y="5035481"/>
            <a:ext cx="2042147" cy="1740228"/>
          </a:xfrm>
          <a:prstGeom prst="rect">
            <a:avLst/>
          </a:prstGeom>
        </p:spPr>
      </p:pic>
      <p:sp>
        <p:nvSpPr>
          <p:cNvPr id="13" name="Content Placeholder 2">
            <a:extLst>
              <a:ext uri="{FF2B5EF4-FFF2-40B4-BE49-F238E27FC236}">
                <a16:creationId xmlns:a16="http://schemas.microsoft.com/office/drawing/2014/main" id="{25515774-76D2-4B88-A0F3-432A507E77E9}"/>
              </a:ext>
            </a:extLst>
          </p:cNvPr>
          <p:cNvSpPr txBox="1">
            <a:spLocks/>
          </p:cNvSpPr>
          <p:nvPr/>
        </p:nvSpPr>
        <p:spPr>
          <a:xfrm>
            <a:off x="3267846" y="766162"/>
            <a:ext cx="2919986" cy="892552"/>
          </a:xfrm>
          <a:prstGeom prst="rect">
            <a:avLst/>
          </a:prstGeom>
          <a:solidFill>
            <a:schemeClr val="accent5">
              <a:lumMod val="20000"/>
              <a:lumOff val="80000"/>
            </a:schemeClr>
          </a:solidFill>
          <a:ln w="28575">
            <a:noFill/>
          </a:ln>
        </p:spPr>
        <p:txBody>
          <a:bodyPr wrap="square" rIns="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2020/21 State Enrollment</a:t>
            </a:r>
          </a:p>
          <a:p>
            <a:pPr marL="0" marR="0" lvl="0" indent="0" algn="l"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Total Enrollment	   5,371,590</a:t>
            </a:r>
          </a:p>
          <a:p>
            <a:pPr marL="0" marR="0" lvl="0" indent="0" algn="l"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Total Growth 	   -122,350</a:t>
            </a:r>
          </a:p>
        </p:txBody>
      </p:sp>
      <p:sp>
        <p:nvSpPr>
          <p:cNvPr id="15" name="Content Placeholder 2">
            <a:extLst>
              <a:ext uri="{FF2B5EF4-FFF2-40B4-BE49-F238E27FC236}">
                <a16:creationId xmlns:a16="http://schemas.microsoft.com/office/drawing/2014/main" id="{01746089-0C9F-4DB5-9B56-90236E904524}"/>
              </a:ext>
            </a:extLst>
          </p:cNvPr>
          <p:cNvSpPr txBox="1">
            <a:spLocks/>
          </p:cNvSpPr>
          <p:nvPr/>
        </p:nvSpPr>
        <p:spPr>
          <a:xfrm>
            <a:off x="9150084" y="766162"/>
            <a:ext cx="2919986" cy="892552"/>
          </a:xfrm>
          <a:prstGeom prst="rect">
            <a:avLst/>
          </a:prstGeom>
          <a:solidFill>
            <a:schemeClr val="accent5">
              <a:lumMod val="20000"/>
              <a:lumOff val="80000"/>
            </a:schemeClr>
          </a:solidFill>
          <a:ln w="28575">
            <a:noFill/>
          </a:ln>
        </p:spPr>
        <p:txBody>
          <a:bodyPr wrap="square" rIns="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2021/22 State Enrollment</a:t>
            </a:r>
          </a:p>
          <a:p>
            <a:pPr marL="0" marR="0" lvl="0" indent="0" algn="l"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Total Enrollment	   5,427,370</a:t>
            </a:r>
          </a:p>
          <a:p>
            <a:pPr marL="0" marR="0" lvl="0" indent="0" algn="l"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Total Growth 	   55,780</a:t>
            </a:r>
          </a:p>
        </p:txBody>
      </p:sp>
    </p:spTree>
    <p:extLst>
      <p:ext uri="{BB962C8B-B14F-4D97-AF65-F5344CB8AC3E}">
        <p14:creationId xmlns:p14="http://schemas.microsoft.com/office/powerpoint/2010/main" val="769514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493231-E234-4F83-BDAA-B2104FF7112B}"/>
              </a:ext>
            </a:extLst>
          </p:cNvPr>
          <p:cNvPicPr>
            <a:picLocks noChangeAspect="1"/>
          </p:cNvPicPr>
          <p:nvPr/>
        </p:nvPicPr>
        <p:blipFill>
          <a:blip r:embed="rId2"/>
          <a:stretch>
            <a:fillRect/>
          </a:stretch>
        </p:blipFill>
        <p:spPr>
          <a:xfrm>
            <a:off x="1349107" y="505838"/>
            <a:ext cx="7348580" cy="6352162"/>
          </a:xfrm>
          <a:prstGeom prst="rect">
            <a:avLst/>
          </a:prstGeom>
        </p:spPr>
      </p:pic>
      <p:sp>
        <p:nvSpPr>
          <p:cNvPr id="3" name="Slide Number Placeholder 2">
            <a:extLst>
              <a:ext uri="{FF2B5EF4-FFF2-40B4-BE49-F238E27FC236}">
                <a16:creationId xmlns:a16="http://schemas.microsoft.com/office/drawing/2014/main" id="{D04AB524-80A0-4FE4-93DA-DE7119E86FF6}"/>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8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6</a:t>
            </a:fld>
            <a:endParaRPr kumimoji="0" lang="en-US" sz="8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sp>
        <p:nvSpPr>
          <p:cNvPr id="14" name="TextBox 13">
            <a:extLst>
              <a:ext uri="{FF2B5EF4-FFF2-40B4-BE49-F238E27FC236}">
                <a16:creationId xmlns:a16="http://schemas.microsoft.com/office/drawing/2014/main" id="{B043D930-30AE-44A2-B7D0-459C23E6EE0A}"/>
              </a:ext>
            </a:extLst>
          </p:cNvPr>
          <p:cNvSpPr txBox="1"/>
          <p:nvPr/>
        </p:nvSpPr>
        <p:spPr>
          <a:xfrm>
            <a:off x="822037" y="139365"/>
            <a:ext cx="5142049" cy="523220"/>
          </a:xfrm>
          <a:prstGeom prst="rect">
            <a:avLst/>
          </a:prstGeom>
          <a:noFill/>
        </p:spPr>
        <p:txBody>
          <a:bodyPr wrap="none" rtlCol="0">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Nib Pro Regular" panose="020F0502020204030204"/>
                <a:ea typeface="+mn-ea"/>
                <a:cs typeface="+mn-cs"/>
              </a:rPr>
              <a:t>Region 10 &amp; 11 Enrollment Trends</a:t>
            </a:r>
          </a:p>
        </p:txBody>
      </p:sp>
      <p:pic>
        <p:nvPicPr>
          <p:cNvPr id="24" name="Picture 23">
            <a:extLst>
              <a:ext uri="{FF2B5EF4-FFF2-40B4-BE49-F238E27FC236}">
                <a16:creationId xmlns:a16="http://schemas.microsoft.com/office/drawing/2014/main" id="{97FDD7F3-C5AA-4998-AC73-BC1114E6648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04411" y="1318428"/>
            <a:ext cx="1852974" cy="1748168"/>
          </a:xfrm>
          <a:prstGeom prst="rect">
            <a:avLst/>
          </a:prstGeom>
        </p:spPr>
      </p:pic>
      <p:sp>
        <p:nvSpPr>
          <p:cNvPr id="26" name="Text Placeholder 7">
            <a:extLst>
              <a:ext uri="{FF2B5EF4-FFF2-40B4-BE49-F238E27FC236}">
                <a16:creationId xmlns:a16="http://schemas.microsoft.com/office/drawing/2014/main" id="{74192ECB-6B6D-4787-9012-A712CAE1FE4C}"/>
              </a:ext>
            </a:extLst>
          </p:cNvPr>
          <p:cNvSpPr txBox="1">
            <a:spLocks/>
          </p:cNvSpPr>
          <p:nvPr/>
        </p:nvSpPr>
        <p:spPr>
          <a:xfrm>
            <a:off x="8697687" y="1571093"/>
            <a:ext cx="3133466" cy="3715813"/>
          </a:xfrm>
          <a:prstGeom prst="rect">
            <a:avLst/>
          </a:prstGeom>
          <a:noFill/>
        </p:spPr>
        <p:txBody>
          <a:bodyPr anchor="ct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14277" marR="0" lvl="0" indent="-114277" algn="l" defTabSz="457109"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EMS ISD enrollment grew by 2,811 students between 2016/17 and 2021/22, an increase of 14.3%</a:t>
            </a:r>
          </a:p>
          <a:p>
            <a:pPr marL="114277" marR="0" lvl="0" indent="-114277" algn="l" defTabSz="457109"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2021/22 EMS ISD enrollment is up 1,219 students from 2020/21, an increase of 5.7%</a:t>
            </a:r>
          </a:p>
          <a:p>
            <a:pPr marL="114277" marR="0" lvl="0" indent="-114277" algn="l" defTabSz="457109"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Region 10 has seen an overall enrollment increase of 12,307 students from 2020/21, an increase of 1.6%</a:t>
            </a:r>
          </a:p>
          <a:p>
            <a:pPr marL="114277" marR="0" lvl="0" indent="-114277" algn="l" defTabSz="457109"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Region 11 enrollment has increased 1.8% from 2020/21, an increase of 10,005 students</a:t>
            </a:r>
          </a:p>
        </p:txBody>
      </p:sp>
      <p:sp>
        <p:nvSpPr>
          <p:cNvPr id="5" name="TextBox 4">
            <a:extLst>
              <a:ext uri="{FF2B5EF4-FFF2-40B4-BE49-F238E27FC236}">
                <a16:creationId xmlns:a16="http://schemas.microsoft.com/office/drawing/2014/main" id="{011D35CE-FE31-4EC4-BD16-67538171FBDE}"/>
              </a:ext>
            </a:extLst>
          </p:cNvPr>
          <p:cNvSpPr txBox="1"/>
          <p:nvPr/>
        </p:nvSpPr>
        <p:spPr>
          <a:xfrm>
            <a:off x="4182889" y="3628418"/>
            <a:ext cx="496111" cy="369332"/>
          </a:xfrm>
          <a:prstGeom prst="rect">
            <a:avLst/>
          </a:prstGeom>
          <a:noFill/>
        </p:spPr>
        <p:txBody>
          <a:bodyPr wrap="square" rtlCol="0" anchor="ctr">
            <a:spAutoFit/>
          </a:bodyPr>
          <a:lstStyle/>
          <a:p>
            <a:pPr algn="ctr"/>
            <a:r>
              <a:rPr lang="en-US" b="1" dirty="0"/>
              <a:t>EMS ISD</a:t>
            </a:r>
          </a:p>
        </p:txBody>
      </p:sp>
    </p:spTree>
    <p:extLst>
      <p:ext uri="{BB962C8B-B14F-4D97-AF65-F5344CB8AC3E}">
        <p14:creationId xmlns:p14="http://schemas.microsoft.com/office/powerpoint/2010/main" val="2705804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B8703-9A2E-4928-9C4B-A8408ED18BCE}"/>
              </a:ext>
            </a:extLst>
          </p:cNvPr>
          <p:cNvSpPr>
            <a:spLocks noGrp="1"/>
          </p:cNvSpPr>
          <p:nvPr>
            <p:ph type="title"/>
          </p:nvPr>
        </p:nvSpPr>
        <p:spPr/>
        <p:txBody>
          <a:bodyPr/>
          <a:lstStyle/>
          <a:p>
            <a:r>
              <a:rPr lang="en-US" dirty="0"/>
              <a:t>	</a:t>
            </a:r>
            <a:r>
              <a:rPr lang="en-US" sz="2800" dirty="0"/>
              <a:t>EMS ISD Housing Market Analysis</a:t>
            </a:r>
            <a:endParaRPr lang="en-US" dirty="0"/>
          </a:p>
        </p:txBody>
      </p:sp>
      <p:sp>
        <p:nvSpPr>
          <p:cNvPr id="4" name="Title 1">
            <a:extLst>
              <a:ext uri="{FF2B5EF4-FFF2-40B4-BE49-F238E27FC236}">
                <a16:creationId xmlns:a16="http://schemas.microsoft.com/office/drawing/2014/main" id="{D3FE0FB5-099C-4EB1-BD35-E05C64B3D0DF}"/>
              </a:ext>
            </a:extLst>
          </p:cNvPr>
          <p:cNvSpPr txBox="1">
            <a:spLocks/>
          </p:cNvSpPr>
          <p:nvPr/>
        </p:nvSpPr>
        <p:spPr>
          <a:xfrm>
            <a:off x="842171" y="510432"/>
            <a:ext cx="7713174" cy="4208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Home Sales by Transaction Type, 2010 – March 2022</a:t>
            </a:r>
          </a:p>
        </p:txBody>
      </p:sp>
      <p:sp>
        <p:nvSpPr>
          <p:cNvPr id="5" name="TextBox 4">
            <a:extLst>
              <a:ext uri="{FF2B5EF4-FFF2-40B4-BE49-F238E27FC236}">
                <a16:creationId xmlns:a16="http://schemas.microsoft.com/office/drawing/2014/main" id="{DC6BBBD7-CBA4-4670-8C5F-176721C3ECD3}"/>
              </a:ext>
            </a:extLst>
          </p:cNvPr>
          <p:cNvSpPr txBox="1"/>
          <p:nvPr/>
        </p:nvSpPr>
        <p:spPr>
          <a:xfrm>
            <a:off x="733864" y="6548205"/>
            <a:ext cx="40386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Sources: Metrostudy &amp; Tarrant County Deed Transactions</a:t>
            </a:r>
          </a:p>
        </p:txBody>
      </p:sp>
      <p:sp>
        <p:nvSpPr>
          <p:cNvPr id="7" name="Slide Number Placeholder 6">
            <a:extLst>
              <a:ext uri="{FF2B5EF4-FFF2-40B4-BE49-F238E27FC236}">
                <a16:creationId xmlns:a16="http://schemas.microsoft.com/office/drawing/2014/main" id="{BF00485D-3E0F-40A6-ADBA-3FD02CB0C2E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11B4B-EFCE-4094-9006-F8B932C495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9" name="Chart 8">
            <a:extLst>
              <a:ext uri="{FF2B5EF4-FFF2-40B4-BE49-F238E27FC236}">
                <a16:creationId xmlns:a16="http://schemas.microsoft.com/office/drawing/2014/main" id="{5F4AD3D8-2326-44AC-ABEB-B1FB0442B203}"/>
              </a:ext>
            </a:extLst>
          </p:cNvPr>
          <p:cNvGraphicFramePr>
            <a:graphicFrameLocks/>
          </p:cNvGraphicFramePr>
          <p:nvPr>
            <p:extLst>
              <p:ext uri="{D42A27DB-BD31-4B8C-83A1-F6EECF244321}">
                <p14:modId xmlns:p14="http://schemas.microsoft.com/office/powerpoint/2010/main" val="3431878830"/>
              </p:ext>
            </p:extLst>
          </p:nvPr>
        </p:nvGraphicFramePr>
        <p:xfrm>
          <a:off x="210766" y="880359"/>
          <a:ext cx="11770468" cy="54824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77397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B8703-9A2E-4928-9C4B-A8408ED18BCE}"/>
              </a:ext>
            </a:extLst>
          </p:cNvPr>
          <p:cNvSpPr>
            <a:spLocks noGrp="1"/>
          </p:cNvSpPr>
          <p:nvPr>
            <p:ph type="title"/>
          </p:nvPr>
        </p:nvSpPr>
        <p:spPr/>
        <p:txBody>
          <a:bodyPr/>
          <a:lstStyle/>
          <a:p>
            <a:r>
              <a:rPr lang="en-US" sz="4400" dirty="0"/>
              <a:t>	</a:t>
            </a:r>
            <a:r>
              <a:rPr lang="en-US" sz="2800" dirty="0"/>
              <a:t>EMS ISD Housing Market Analysis</a:t>
            </a:r>
            <a:endParaRPr lang="en-US" sz="4400" dirty="0"/>
          </a:p>
        </p:txBody>
      </p:sp>
      <p:sp>
        <p:nvSpPr>
          <p:cNvPr id="4" name="Title 1">
            <a:extLst>
              <a:ext uri="{FF2B5EF4-FFF2-40B4-BE49-F238E27FC236}">
                <a16:creationId xmlns:a16="http://schemas.microsoft.com/office/drawing/2014/main" id="{D3FE0FB5-099C-4EB1-BD35-E05C64B3D0DF}"/>
              </a:ext>
            </a:extLst>
          </p:cNvPr>
          <p:cNvSpPr txBox="1">
            <a:spLocks/>
          </p:cNvSpPr>
          <p:nvPr/>
        </p:nvSpPr>
        <p:spPr>
          <a:xfrm>
            <a:off x="802176" y="519224"/>
            <a:ext cx="7713174" cy="4208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Average New vs. Existing Home Sale Price, 2010 – March 2022</a:t>
            </a:r>
          </a:p>
        </p:txBody>
      </p:sp>
      <p:sp>
        <p:nvSpPr>
          <p:cNvPr id="7" name="Slide Number Placeholder 6">
            <a:extLst>
              <a:ext uri="{FF2B5EF4-FFF2-40B4-BE49-F238E27FC236}">
                <a16:creationId xmlns:a16="http://schemas.microsoft.com/office/drawing/2014/main" id="{BF00485D-3E0F-40A6-ADBA-3FD02CB0C2E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11B4B-EFCE-4094-9006-F8B932C495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9BFF1AD4-BA09-4BD7-BFA9-88F91F113644}"/>
              </a:ext>
            </a:extLst>
          </p:cNvPr>
          <p:cNvSpPr txBox="1">
            <a:spLocks/>
          </p:cNvSpPr>
          <p:nvPr/>
        </p:nvSpPr>
        <p:spPr>
          <a:xfrm>
            <a:off x="8302979" y="4829557"/>
            <a:ext cx="3629395" cy="1461939"/>
          </a:xfrm>
          <a:prstGeom prst="rect">
            <a:avLst/>
          </a:prstGeom>
        </p:spPr>
        <p:txBody>
          <a:bodyPr wrap="square">
            <a:spAutoFit/>
          </a:bodyPr>
          <a:lstStyle>
            <a:lvl1pPr marL="0" indent="0" algn="l"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Times New Roman" panose="02020603050405020304" pitchFamily="18" charset="0"/>
                <a:ea typeface="+mn-ea"/>
                <a:cs typeface="Times New Roman" panose="02020603050405020304" pitchFamily="18" charset="0"/>
              </a:defRPr>
            </a:lvl1pPr>
            <a:lvl2pPr marL="457200" indent="0" algn="l" rtl="0" eaLnBrk="0" fontAlgn="base" hangingPunct="0">
              <a:lnSpc>
                <a:spcPct val="90000"/>
              </a:lnSpc>
              <a:spcBef>
                <a:spcPts val="500"/>
              </a:spcBef>
              <a:spcAft>
                <a:spcPct val="0"/>
              </a:spcAft>
              <a:buFont typeface="Arial" panose="020B0604020202020204"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l" rtl="0" eaLnBrk="0" fontAlgn="base" hangingPunct="0">
              <a:lnSpc>
                <a:spcPct val="90000"/>
              </a:lnSpc>
              <a:spcBef>
                <a:spcPts val="500"/>
              </a:spcBef>
              <a:spcAft>
                <a:spcPct val="0"/>
              </a:spcAft>
              <a:buFont typeface="Arial" panose="020B0604020202020204"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l" rtl="0" eaLnBrk="0" fontAlgn="base" hangingPunct="0">
              <a:lnSpc>
                <a:spcPct val="90000"/>
              </a:lnSpc>
              <a:spcBef>
                <a:spcPts val="500"/>
              </a:spcBef>
              <a:spcAft>
                <a:spcPct val="0"/>
              </a:spcAft>
              <a:buFont typeface="Arial" panose="020B0604020202020204" pitchFamily="34" charset="0"/>
              <a:buNone/>
              <a:defRPr sz="16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l" rtl="0" eaLnBrk="0" fontAlgn="base" hangingPunct="0">
              <a:lnSpc>
                <a:spcPct val="90000"/>
              </a:lnSpc>
              <a:spcBef>
                <a:spcPts val="500"/>
              </a:spcBef>
              <a:spcAft>
                <a:spcPct val="0"/>
              </a:spcAft>
              <a:buFont typeface="Arial" panose="020B0604020202020204" pitchFamily="34" charset="0"/>
              <a:buNone/>
              <a:defRPr sz="16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Since 2010, the average new home price in EMS ISD has increased by $244,624, or 152%</a:t>
            </a:r>
          </a:p>
          <a:p>
            <a:pPr marL="171450" lvl="0" indent="-171450" defTabSz="914400">
              <a:lnSpc>
                <a:spcPct val="100000"/>
              </a:lnSpc>
              <a:spcBef>
                <a:spcPct val="0"/>
              </a:spcBef>
              <a:spcAft>
                <a:spcPts val="600"/>
              </a:spcAft>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Since 2010, the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average existing home price in EMS has increased </a:t>
            </a:r>
            <a:r>
              <a:rPr lang="en-US" sz="1400" dirty="0">
                <a:solidFill>
                  <a:prstClr val="black"/>
                </a:solidFill>
                <a:latin typeface="Arial" panose="020B0604020202020204" pitchFamily="34" charset="0"/>
                <a:cs typeface="Arial" panose="020B0604020202020204" pitchFamily="34" charset="0"/>
              </a:rPr>
              <a:t>by $166,863  or 110</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aphicFrame>
        <p:nvGraphicFramePr>
          <p:cNvPr id="9" name="Chart 8">
            <a:extLst>
              <a:ext uri="{FF2B5EF4-FFF2-40B4-BE49-F238E27FC236}">
                <a16:creationId xmlns:a16="http://schemas.microsoft.com/office/drawing/2014/main" id="{019F5343-E6F0-4A32-9711-FCC559F94BE6}"/>
              </a:ext>
            </a:extLst>
          </p:cNvPr>
          <p:cNvGraphicFramePr>
            <a:graphicFrameLocks/>
          </p:cNvGraphicFramePr>
          <p:nvPr>
            <p:extLst>
              <p:ext uri="{D42A27DB-BD31-4B8C-83A1-F6EECF244321}">
                <p14:modId xmlns:p14="http://schemas.microsoft.com/office/powerpoint/2010/main" val="2660542441"/>
              </p:ext>
            </p:extLst>
          </p:nvPr>
        </p:nvGraphicFramePr>
        <p:xfrm>
          <a:off x="77822" y="940030"/>
          <a:ext cx="7869706" cy="53514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Table 10">
            <a:extLst>
              <a:ext uri="{FF2B5EF4-FFF2-40B4-BE49-F238E27FC236}">
                <a16:creationId xmlns:a16="http://schemas.microsoft.com/office/drawing/2014/main" id="{155A27BB-85FB-4F93-8777-E8314355EBE7}"/>
              </a:ext>
            </a:extLst>
          </p:cNvPr>
          <p:cNvGraphicFramePr>
            <a:graphicFrameLocks noGrp="1"/>
          </p:cNvGraphicFramePr>
          <p:nvPr>
            <p:extLst>
              <p:ext uri="{D42A27DB-BD31-4B8C-83A1-F6EECF244321}">
                <p14:modId xmlns:p14="http://schemas.microsoft.com/office/powerpoint/2010/main" val="1389675629"/>
              </p:ext>
            </p:extLst>
          </p:nvPr>
        </p:nvGraphicFramePr>
        <p:xfrm>
          <a:off x="8302979" y="729627"/>
          <a:ext cx="3464869" cy="3930412"/>
        </p:xfrm>
        <a:graphic>
          <a:graphicData uri="http://schemas.openxmlformats.org/drawingml/2006/table">
            <a:tbl>
              <a:tblPr/>
              <a:tblGrid>
                <a:gridCol w="913125">
                  <a:extLst>
                    <a:ext uri="{9D8B030D-6E8A-4147-A177-3AD203B41FA5}">
                      <a16:colId xmlns:a16="http://schemas.microsoft.com/office/drawing/2014/main" val="1246203702"/>
                    </a:ext>
                  </a:extLst>
                </a:gridCol>
                <a:gridCol w="1242187">
                  <a:extLst>
                    <a:ext uri="{9D8B030D-6E8A-4147-A177-3AD203B41FA5}">
                      <a16:colId xmlns:a16="http://schemas.microsoft.com/office/drawing/2014/main" val="3134447775"/>
                    </a:ext>
                  </a:extLst>
                </a:gridCol>
                <a:gridCol w="1309557">
                  <a:extLst>
                    <a:ext uri="{9D8B030D-6E8A-4147-A177-3AD203B41FA5}">
                      <a16:colId xmlns:a16="http://schemas.microsoft.com/office/drawing/2014/main" val="3965258798"/>
                    </a:ext>
                  </a:extLst>
                </a:gridCol>
              </a:tblGrid>
              <a:tr h="48035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2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200" b="1" i="0" u="none" strike="noStrike" dirty="0">
                          <a:solidFill>
                            <a:srgbClr val="000000"/>
                          </a:solidFill>
                          <a:effectLst/>
                          <a:latin typeface="Calibri" panose="020F0502020204030204" pitchFamily="34" charset="0"/>
                        </a:rPr>
                        <a:t>Avg New Home Price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200" b="1" i="0" u="none" strike="noStrike" dirty="0">
                          <a:solidFill>
                            <a:srgbClr val="000000"/>
                          </a:solidFill>
                          <a:effectLst/>
                          <a:latin typeface="Calibri" panose="020F0502020204030204" pitchFamily="34" charset="0"/>
                        </a:rPr>
                        <a:t>Avg Existing Home Price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3545269005"/>
                  </a:ext>
                </a:extLst>
              </a:tr>
              <a:tr h="26538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200" b="0" i="0" u="none" strike="noStrike" dirty="0">
                          <a:solidFill>
                            <a:schemeClr val="tx1"/>
                          </a:solidFill>
                          <a:effectLst/>
                          <a:latin typeface="Calibri" panose="020F0502020204030204" pitchFamily="34" charset="0"/>
                        </a:rPr>
                        <a:t>2010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chemeClr val="tx1"/>
                          </a:solidFill>
                          <a:effectLst/>
                          <a:latin typeface="Calibri" panose="020F0502020204030204" pitchFamily="34" charset="0"/>
                        </a:rPr>
                        <a:t>$161,003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chemeClr val="tx1"/>
                          </a:solidFill>
                          <a:effectLst/>
                          <a:latin typeface="Calibri" panose="020F0502020204030204" pitchFamily="34" charset="0"/>
                        </a:rPr>
                        <a:t>$151,152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23674131"/>
                  </a:ext>
                </a:extLst>
              </a:tr>
              <a:tr h="26538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200" b="0" i="0" u="none" strike="noStrike" dirty="0">
                          <a:solidFill>
                            <a:schemeClr val="tx1"/>
                          </a:solidFill>
                          <a:effectLst/>
                          <a:latin typeface="Calibri" panose="020F0502020204030204" pitchFamily="34" charset="0"/>
                        </a:rPr>
                        <a:t>2011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chemeClr val="tx1"/>
                          </a:solidFill>
                          <a:effectLst/>
                          <a:latin typeface="Calibri" panose="020F0502020204030204" pitchFamily="34" charset="0"/>
                        </a:rPr>
                        <a:t>$168,397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chemeClr val="tx1"/>
                          </a:solidFill>
                          <a:effectLst/>
                          <a:latin typeface="Calibri" panose="020F0502020204030204" pitchFamily="34" charset="0"/>
                        </a:rPr>
                        <a:t>$163,737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25905941"/>
                  </a:ext>
                </a:extLst>
              </a:tr>
              <a:tr h="26538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200" b="0" i="0" u="none" strike="noStrike">
                          <a:solidFill>
                            <a:schemeClr val="tx1"/>
                          </a:solidFill>
                          <a:effectLst/>
                          <a:latin typeface="Calibri" panose="020F0502020204030204" pitchFamily="34" charset="0"/>
                        </a:rPr>
                        <a:t>2012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chemeClr val="tx1"/>
                          </a:solidFill>
                          <a:effectLst/>
                          <a:latin typeface="Calibri" panose="020F0502020204030204" pitchFamily="34" charset="0"/>
                        </a:rPr>
                        <a:t>$177,456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chemeClr val="tx1"/>
                          </a:solidFill>
                          <a:effectLst/>
                          <a:latin typeface="Calibri" panose="020F0502020204030204" pitchFamily="34" charset="0"/>
                        </a:rPr>
                        <a:t>$149,690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07407335"/>
                  </a:ext>
                </a:extLst>
              </a:tr>
              <a:tr h="26538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200" b="0" i="0" u="none" strike="noStrike">
                          <a:solidFill>
                            <a:schemeClr val="tx1"/>
                          </a:solidFill>
                          <a:effectLst/>
                          <a:latin typeface="Calibri" panose="020F0502020204030204" pitchFamily="34" charset="0"/>
                        </a:rPr>
                        <a:t>2013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chemeClr val="tx1"/>
                          </a:solidFill>
                          <a:effectLst/>
                          <a:latin typeface="Calibri" panose="020F0502020204030204" pitchFamily="34" charset="0"/>
                        </a:rPr>
                        <a:t>$189,753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chemeClr val="tx1"/>
                          </a:solidFill>
                          <a:effectLst/>
                          <a:latin typeface="Calibri" panose="020F0502020204030204" pitchFamily="34" charset="0"/>
                        </a:rPr>
                        <a:t>$169,032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85271674"/>
                  </a:ext>
                </a:extLst>
              </a:tr>
              <a:tr h="26538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200" b="0" i="0" u="none" strike="noStrike">
                          <a:solidFill>
                            <a:schemeClr val="tx1"/>
                          </a:solidFill>
                          <a:effectLst/>
                          <a:latin typeface="Calibri" panose="020F0502020204030204" pitchFamily="34" charset="0"/>
                        </a:rPr>
                        <a:t>2014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chemeClr val="tx1"/>
                          </a:solidFill>
                          <a:effectLst/>
                          <a:latin typeface="Calibri" panose="020F0502020204030204" pitchFamily="34" charset="0"/>
                        </a:rPr>
                        <a:t>$205,965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chemeClr val="tx1"/>
                          </a:solidFill>
                          <a:effectLst/>
                          <a:latin typeface="Calibri" panose="020F0502020204030204" pitchFamily="34" charset="0"/>
                        </a:rPr>
                        <a:t>$178,527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82499250"/>
                  </a:ext>
                </a:extLst>
              </a:tr>
              <a:tr h="26538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200" b="0" i="0" u="none" strike="noStrike">
                          <a:solidFill>
                            <a:schemeClr val="tx1"/>
                          </a:solidFill>
                          <a:effectLst/>
                          <a:latin typeface="Calibri" panose="020F0502020204030204" pitchFamily="34" charset="0"/>
                        </a:rPr>
                        <a:t>2015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chemeClr val="tx1"/>
                          </a:solidFill>
                          <a:effectLst/>
                          <a:latin typeface="Calibri" panose="020F0502020204030204" pitchFamily="34" charset="0"/>
                        </a:rPr>
                        <a:t>$224,715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chemeClr val="tx1"/>
                          </a:solidFill>
                          <a:effectLst/>
                          <a:latin typeface="Calibri" panose="020F0502020204030204" pitchFamily="34" charset="0"/>
                        </a:rPr>
                        <a:t>$182,696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53257799"/>
                  </a:ext>
                </a:extLst>
              </a:tr>
              <a:tr h="26538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200" b="0" i="0" u="none" strike="noStrike">
                          <a:solidFill>
                            <a:schemeClr val="tx1"/>
                          </a:solidFill>
                          <a:effectLst/>
                          <a:latin typeface="Calibri" panose="020F0502020204030204" pitchFamily="34" charset="0"/>
                        </a:rPr>
                        <a:t>2016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chemeClr val="tx1"/>
                          </a:solidFill>
                          <a:effectLst/>
                          <a:latin typeface="Calibri" panose="020F0502020204030204" pitchFamily="34" charset="0"/>
                        </a:rPr>
                        <a:t>$247,270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chemeClr val="tx1"/>
                          </a:solidFill>
                          <a:effectLst/>
                          <a:latin typeface="Calibri" panose="020F0502020204030204" pitchFamily="34" charset="0"/>
                        </a:rPr>
                        <a:t>$207,263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45626900"/>
                  </a:ext>
                </a:extLst>
              </a:tr>
              <a:tr h="26538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200" b="0" i="0" u="none" strike="noStrike">
                          <a:solidFill>
                            <a:schemeClr val="tx1"/>
                          </a:solidFill>
                          <a:effectLst/>
                          <a:latin typeface="Calibri" panose="020F0502020204030204" pitchFamily="34" charset="0"/>
                        </a:rPr>
                        <a:t>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chemeClr val="tx1"/>
                          </a:solidFill>
                          <a:effectLst/>
                          <a:latin typeface="Calibri" panose="020F0502020204030204" pitchFamily="34" charset="0"/>
                        </a:rPr>
                        <a:t>$262,235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chemeClr val="tx1"/>
                          </a:solidFill>
                          <a:effectLst/>
                          <a:latin typeface="Calibri" panose="020F0502020204030204" pitchFamily="34" charset="0"/>
                        </a:rPr>
                        <a:t>$218,517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96358301"/>
                  </a:ext>
                </a:extLst>
              </a:tr>
              <a:tr h="26538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200" b="0" i="0" u="none" strike="noStrike" dirty="0">
                          <a:solidFill>
                            <a:schemeClr val="tx1"/>
                          </a:solidFill>
                          <a:effectLst/>
                          <a:latin typeface="Calibri" panose="020F0502020204030204" pitchFamily="34" charset="0"/>
                        </a:rPr>
                        <a:t>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chemeClr val="tx1"/>
                          </a:solidFill>
                          <a:effectLst/>
                          <a:latin typeface="Calibri" panose="020F0502020204030204" pitchFamily="34" charset="0"/>
                        </a:rPr>
                        <a:t>$273,941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chemeClr val="tx1"/>
                          </a:solidFill>
                          <a:effectLst/>
                          <a:latin typeface="Calibri" panose="020F0502020204030204" pitchFamily="34" charset="0"/>
                        </a:rPr>
                        <a:t>$237,512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51048069"/>
                  </a:ext>
                </a:extLst>
              </a:tr>
              <a:tr h="265389">
                <a:tc>
                  <a:txBody>
                    <a:bodyPr/>
                    <a:lstStyle/>
                    <a:p>
                      <a:pPr algn="ctr" fontAlgn="b"/>
                      <a:r>
                        <a:rPr lang="en-US" sz="1200" b="0" i="0" u="none" strike="noStrike" dirty="0">
                          <a:solidFill>
                            <a:schemeClr val="tx1"/>
                          </a:solidFill>
                          <a:effectLst/>
                          <a:latin typeface="Calibri" panose="020F0502020204030204" pitchFamily="34" charset="0"/>
                        </a:rPr>
                        <a:t>2019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chemeClr val="tx1"/>
                          </a:solidFill>
                          <a:effectLst/>
                          <a:latin typeface="Calibri" panose="020F0502020204030204" pitchFamily="34" charset="0"/>
                        </a:rPr>
                        <a:t>$272,368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chemeClr val="tx1"/>
                          </a:solidFill>
                          <a:effectLst/>
                          <a:latin typeface="Calibri" panose="020F0502020204030204" pitchFamily="34" charset="0"/>
                        </a:rPr>
                        <a:t>$247,786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77638942"/>
                  </a:ext>
                </a:extLst>
              </a:tr>
              <a:tr h="265389">
                <a:tc>
                  <a:txBody>
                    <a:bodyPr/>
                    <a:lstStyle/>
                    <a:p>
                      <a:pPr algn="ctr" fontAlgn="b"/>
                      <a:r>
                        <a:rPr lang="en-US" sz="1200" b="0" i="0" u="none" strike="noStrike" dirty="0">
                          <a:solidFill>
                            <a:schemeClr val="tx1"/>
                          </a:solidFill>
                          <a:effectLst/>
                          <a:latin typeface="Calibri" panose="020F0502020204030204" pitchFamily="34" charset="0"/>
                        </a:rPr>
                        <a:t>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chemeClr val="tx1"/>
                          </a:solidFill>
                          <a:effectLst/>
                          <a:latin typeface="Calibri" panose="020F0502020204030204" pitchFamily="34" charset="0"/>
                        </a:rPr>
                        <a:t>$278,726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chemeClr val="tx1"/>
                          </a:solidFill>
                          <a:effectLst/>
                          <a:latin typeface="Calibri" panose="020F0502020204030204" pitchFamily="34" charset="0"/>
                        </a:rPr>
                        <a:t>$264,764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84897396"/>
                  </a:ext>
                </a:extLst>
              </a:tr>
              <a:tr h="265389">
                <a:tc>
                  <a:txBody>
                    <a:bodyPr/>
                    <a:lstStyle/>
                    <a:p>
                      <a:pPr algn="ctr" fontAlgn="b"/>
                      <a:r>
                        <a:rPr lang="en-US" sz="1200" b="0" i="0" u="none" strike="noStrike" dirty="0">
                          <a:solidFill>
                            <a:schemeClr val="tx1"/>
                          </a:solidFill>
                          <a:effectLst/>
                          <a:latin typeface="Calibri" panose="020F0502020204030204" pitchFamily="34"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chemeClr val="tx1"/>
                          </a:solidFill>
                          <a:effectLst/>
                          <a:latin typeface="Calibri" panose="020F0502020204030204" pitchFamily="34" charset="0"/>
                        </a:rPr>
                        <a:t>$322,444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chemeClr val="tx1"/>
                          </a:solidFill>
                          <a:effectLst/>
                          <a:latin typeface="Calibri" panose="020F0502020204030204" pitchFamily="34" charset="0"/>
                        </a:rPr>
                        <a:t>$297,710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67929440"/>
                  </a:ext>
                </a:extLst>
              </a:tr>
              <a:tr h="265389">
                <a:tc>
                  <a:txBody>
                    <a:bodyPr/>
                    <a:lstStyle/>
                    <a:p>
                      <a:pPr algn="ctr" fontAlgn="b"/>
                      <a:r>
                        <a:rPr lang="en-US" sz="1200" b="0" i="0" u="none" strike="noStrike" dirty="0">
                          <a:solidFill>
                            <a:schemeClr val="tx1"/>
                          </a:solidFill>
                          <a:effectLst/>
                          <a:latin typeface="Calibri" panose="020F0502020204030204" pitchFamily="34" charset="0"/>
                        </a:rPr>
                        <a:t>2022 YTD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chemeClr val="tx1"/>
                          </a:solidFill>
                          <a:effectLst/>
                          <a:latin typeface="Calibri" panose="020F0502020204030204" pitchFamily="34" charset="0"/>
                        </a:rPr>
                        <a:t>$405,627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dirty="0">
                          <a:solidFill>
                            <a:schemeClr val="tx1"/>
                          </a:solidFill>
                          <a:effectLst/>
                          <a:latin typeface="Calibri" panose="020F0502020204030204" pitchFamily="34" charset="0"/>
                        </a:rPr>
                        <a:t>$318,015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32726547"/>
                  </a:ext>
                </a:extLst>
              </a:tr>
            </a:tbl>
          </a:graphicData>
        </a:graphic>
      </p:graphicFrame>
    </p:spTree>
    <p:extLst>
      <p:ext uri="{BB962C8B-B14F-4D97-AF65-F5344CB8AC3E}">
        <p14:creationId xmlns:p14="http://schemas.microsoft.com/office/powerpoint/2010/main" val="2615740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877775" y="5342"/>
            <a:ext cx="6857107" cy="914400"/>
          </a:xfrm>
          <a:prstGeom prst="rect">
            <a:avLst/>
          </a:prstGeom>
        </p:spPr>
        <p:txBody>
          <a:bodyPr/>
          <a:lstStyle/>
          <a:p>
            <a:r>
              <a:rPr lang="en-US" sz="2800" dirty="0"/>
              <a:t>DFW New Home Ranking Report</a:t>
            </a:r>
            <a:br>
              <a:rPr lang="en-US" sz="2800" dirty="0"/>
            </a:br>
            <a:r>
              <a:rPr lang="en-US" sz="1800" dirty="0"/>
              <a:t>ISD Ranked by Annual Closings – 1Q22</a:t>
            </a:r>
            <a:endParaRPr lang="en-US" sz="2800" dirty="0"/>
          </a:p>
        </p:txBody>
      </p:sp>
      <p:sp>
        <p:nvSpPr>
          <p:cNvPr id="23" name="TextBox 22">
            <a:extLst>
              <a:ext uri="{FF2B5EF4-FFF2-40B4-BE49-F238E27FC236}">
                <a16:creationId xmlns:a16="http://schemas.microsoft.com/office/drawing/2014/main" id="{5AE91B68-B5E6-4C58-AE45-F92B53ECDBD7}"/>
              </a:ext>
            </a:extLst>
          </p:cNvPr>
          <p:cNvSpPr txBox="1"/>
          <p:nvPr/>
        </p:nvSpPr>
        <p:spPr>
          <a:xfrm>
            <a:off x="3875299" y="6345939"/>
            <a:ext cx="44414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Based on additional </a:t>
            </a:r>
            <a:r>
              <a:rPr kumimoji="0" lang="en-US" sz="1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Zonda</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Education housing research</a:t>
            </a:r>
          </a:p>
        </p:txBody>
      </p:sp>
      <p:graphicFrame>
        <p:nvGraphicFramePr>
          <p:cNvPr id="4" name="Table 3">
            <a:extLst>
              <a:ext uri="{FF2B5EF4-FFF2-40B4-BE49-F238E27FC236}">
                <a16:creationId xmlns:a16="http://schemas.microsoft.com/office/drawing/2014/main" id="{CB40BEF8-E63A-4799-8082-409D8DB6BFC1}"/>
              </a:ext>
            </a:extLst>
          </p:cNvPr>
          <p:cNvGraphicFramePr>
            <a:graphicFrameLocks noGrp="1"/>
          </p:cNvGraphicFramePr>
          <p:nvPr>
            <p:extLst>
              <p:ext uri="{D42A27DB-BD31-4B8C-83A1-F6EECF244321}">
                <p14:modId xmlns:p14="http://schemas.microsoft.com/office/powerpoint/2010/main" val="1532343243"/>
              </p:ext>
            </p:extLst>
          </p:nvPr>
        </p:nvGraphicFramePr>
        <p:xfrm>
          <a:off x="1406924" y="827664"/>
          <a:ext cx="9507252" cy="5518275"/>
        </p:xfrm>
        <a:graphic>
          <a:graphicData uri="http://schemas.openxmlformats.org/drawingml/2006/table">
            <a:tbl>
              <a:tblPr/>
              <a:tblGrid>
                <a:gridCol w="690700">
                  <a:extLst>
                    <a:ext uri="{9D8B030D-6E8A-4147-A177-3AD203B41FA5}">
                      <a16:colId xmlns:a16="http://schemas.microsoft.com/office/drawing/2014/main" val="234300500"/>
                    </a:ext>
                  </a:extLst>
                </a:gridCol>
                <a:gridCol w="2798907">
                  <a:extLst>
                    <a:ext uri="{9D8B030D-6E8A-4147-A177-3AD203B41FA5}">
                      <a16:colId xmlns:a16="http://schemas.microsoft.com/office/drawing/2014/main" val="1697283934"/>
                    </a:ext>
                  </a:extLst>
                </a:gridCol>
                <a:gridCol w="1390424">
                  <a:extLst>
                    <a:ext uri="{9D8B030D-6E8A-4147-A177-3AD203B41FA5}">
                      <a16:colId xmlns:a16="http://schemas.microsoft.com/office/drawing/2014/main" val="1907626402"/>
                    </a:ext>
                  </a:extLst>
                </a:gridCol>
                <a:gridCol w="1552941">
                  <a:extLst>
                    <a:ext uri="{9D8B030D-6E8A-4147-A177-3AD203B41FA5}">
                      <a16:colId xmlns:a16="http://schemas.microsoft.com/office/drawing/2014/main" val="2458394431"/>
                    </a:ext>
                  </a:extLst>
                </a:gridCol>
                <a:gridCol w="1137619">
                  <a:extLst>
                    <a:ext uri="{9D8B030D-6E8A-4147-A177-3AD203B41FA5}">
                      <a16:colId xmlns:a16="http://schemas.microsoft.com/office/drawing/2014/main" val="3024523050"/>
                    </a:ext>
                  </a:extLst>
                </a:gridCol>
                <a:gridCol w="799042">
                  <a:extLst>
                    <a:ext uri="{9D8B030D-6E8A-4147-A177-3AD203B41FA5}">
                      <a16:colId xmlns:a16="http://schemas.microsoft.com/office/drawing/2014/main" val="182650765"/>
                    </a:ext>
                  </a:extLst>
                </a:gridCol>
                <a:gridCol w="1137619">
                  <a:extLst>
                    <a:ext uri="{9D8B030D-6E8A-4147-A177-3AD203B41FA5}">
                      <a16:colId xmlns:a16="http://schemas.microsoft.com/office/drawing/2014/main" val="2512010645"/>
                    </a:ext>
                  </a:extLst>
                </a:gridCol>
              </a:tblGrid>
              <a:tr h="262184">
                <a:tc>
                  <a:txBody>
                    <a:bodyPr/>
                    <a:lstStyle/>
                    <a:p>
                      <a:pPr algn="ctr" fontAlgn="b"/>
                      <a:r>
                        <a:rPr lang="en-US" sz="1600" b="1" i="0" u="none" strike="noStrike">
                          <a:solidFill>
                            <a:srgbClr val="000000"/>
                          </a:solidFill>
                          <a:effectLst/>
                          <a:latin typeface="Calibri" panose="020F0502020204030204" pitchFamily="34" charset="0"/>
                        </a:rPr>
                        <a:t>Rank</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600" b="1" i="0" u="none" strike="noStrike">
                          <a:solidFill>
                            <a:srgbClr val="000000"/>
                          </a:solidFill>
                          <a:effectLst/>
                          <a:latin typeface="Calibri" panose="020F0502020204030204" pitchFamily="34" charset="0"/>
                        </a:rPr>
                        <a:t>District Name</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600" b="1" i="0" u="none" strike="noStrike">
                          <a:solidFill>
                            <a:srgbClr val="000000"/>
                          </a:solidFill>
                          <a:effectLst/>
                          <a:latin typeface="Calibri" panose="020F0502020204030204" pitchFamily="34" charset="0"/>
                        </a:rPr>
                        <a:t>Annual Starts</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600" b="1" i="0" u="none" strike="noStrike">
                          <a:solidFill>
                            <a:srgbClr val="000000"/>
                          </a:solidFill>
                          <a:effectLst/>
                          <a:latin typeface="Calibri" panose="020F0502020204030204" pitchFamily="34" charset="0"/>
                        </a:rPr>
                        <a:t>Annual Closings</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600" b="1" i="0" u="none" strike="noStrike">
                          <a:solidFill>
                            <a:srgbClr val="000000"/>
                          </a:solidFill>
                          <a:effectLst/>
                          <a:latin typeface="Calibri" panose="020F0502020204030204" pitchFamily="34" charset="0"/>
                        </a:rPr>
                        <a:t>Inventory</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600" b="1" i="0" u="none" strike="noStrike">
                          <a:solidFill>
                            <a:srgbClr val="000000"/>
                          </a:solidFill>
                          <a:effectLst/>
                          <a:latin typeface="Calibri" panose="020F0502020204030204" pitchFamily="34" charset="0"/>
                        </a:rPr>
                        <a:t>VDL</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US" sz="1600" b="1" i="0" u="none" strike="noStrike" dirty="0">
                          <a:solidFill>
                            <a:srgbClr val="000000"/>
                          </a:solidFill>
                          <a:effectLst/>
                          <a:latin typeface="Calibri" panose="020F0502020204030204" pitchFamily="34" charset="0"/>
                        </a:rPr>
                        <a:t>Future</a:t>
                      </a:r>
                    </a:p>
                  </a:txBody>
                  <a:tcPr marL="12481" marR="12481" marT="124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552007775"/>
                  </a:ext>
                </a:extLst>
              </a:tr>
              <a:tr h="262184">
                <a:tc>
                  <a:txBody>
                    <a:bodyPr/>
                    <a:lstStyle/>
                    <a:p>
                      <a:pPr algn="ctr" fontAlgn="b"/>
                      <a:r>
                        <a:rPr lang="en-US" sz="14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400" b="0" i="0" u="none" strike="noStrike" dirty="0">
                          <a:solidFill>
                            <a:srgbClr val="000000"/>
                          </a:solidFill>
                          <a:effectLst/>
                          <a:latin typeface="Calibri" panose="020F0502020204030204" pitchFamily="34" charset="0"/>
                        </a:rPr>
                        <a:t>NORTHWEST ISD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4,579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3,579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2,467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2,982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38,594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33156326"/>
                  </a:ext>
                </a:extLst>
              </a:tr>
              <a:tr h="262184">
                <a:tc>
                  <a:txBody>
                    <a:bodyPr/>
                    <a:lstStyle/>
                    <a:p>
                      <a:pPr algn="ctr" fontAlgn="b"/>
                      <a:r>
                        <a:rPr lang="en-US" sz="14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400" b="0" i="0" u="none" strike="noStrike" dirty="0">
                          <a:solidFill>
                            <a:srgbClr val="000000"/>
                          </a:solidFill>
                          <a:effectLst/>
                          <a:latin typeface="Calibri" panose="020F0502020204030204" pitchFamily="34" charset="0"/>
                        </a:rPr>
                        <a:t>DENTON ISD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3,448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2,942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2,326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2,944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31,872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71718336"/>
                  </a:ext>
                </a:extLst>
              </a:tr>
              <a:tr h="262184">
                <a:tc>
                  <a:txBody>
                    <a:bodyPr/>
                    <a:lstStyle/>
                    <a:p>
                      <a:pPr algn="ctr" fontAlgn="b"/>
                      <a:r>
                        <a:rPr lang="en-US" sz="14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400" b="0" i="0" u="none" strike="noStrike" dirty="0">
                          <a:solidFill>
                            <a:srgbClr val="000000"/>
                          </a:solidFill>
                          <a:effectLst/>
                          <a:latin typeface="Calibri" panose="020F0502020204030204" pitchFamily="34" charset="0"/>
                        </a:rPr>
                        <a:t>PROSPER ISD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2,970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2,688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2,777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21,907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63658332"/>
                  </a:ext>
                </a:extLst>
              </a:tr>
              <a:tr h="262184">
                <a:tc>
                  <a:txBody>
                    <a:bodyPr/>
                    <a:lstStyle/>
                    <a:p>
                      <a:pPr algn="ctr" fontAlgn="b"/>
                      <a:r>
                        <a:rPr lang="en-US" sz="14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400" b="0" i="0" u="none" strike="noStrike" dirty="0">
                          <a:solidFill>
                            <a:srgbClr val="000000"/>
                          </a:solidFill>
                          <a:effectLst/>
                          <a:latin typeface="Calibri" panose="020F0502020204030204" pitchFamily="34" charset="0"/>
                        </a:rPr>
                        <a:t>FORNEY ISD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3,162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2,629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1,539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1,466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30,700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4629585"/>
                  </a:ext>
                </a:extLst>
              </a:tr>
              <a:tr h="262184">
                <a:tc>
                  <a:txBody>
                    <a:bodyPr/>
                    <a:lstStyle/>
                    <a:p>
                      <a:pPr algn="ctr" fontAlgn="b"/>
                      <a:r>
                        <a:rPr lang="en-US" sz="14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400" b="0" i="0" u="none" strike="noStrike" dirty="0">
                          <a:solidFill>
                            <a:srgbClr val="000000"/>
                          </a:solidFill>
                          <a:effectLst/>
                          <a:latin typeface="Calibri" panose="020F0502020204030204" pitchFamily="34" charset="0"/>
                        </a:rPr>
                        <a:t>FRISCO ISD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1,823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2,043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1,236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1,402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9,889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64881042"/>
                  </a:ext>
                </a:extLst>
              </a:tr>
              <a:tr h="262184">
                <a:tc>
                  <a:txBody>
                    <a:bodyPr/>
                    <a:lstStyle/>
                    <a:p>
                      <a:pPr algn="ctr" fontAlgn="b"/>
                      <a:r>
                        <a:rPr lang="en-US" sz="14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400" b="0" i="0" u="none" strike="noStrike" dirty="0">
                          <a:solidFill>
                            <a:srgbClr val="000000"/>
                          </a:solidFill>
                          <a:effectLst/>
                          <a:latin typeface="Calibri" panose="020F0502020204030204" pitchFamily="34" charset="0"/>
                        </a:rPr>
                        <a:t>DALLAS ISD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1,925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1,595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1,728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2,434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6,656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37097283"/>
                  </a:ext>
                </a:extLst>
              </a:tr>
              <a:tr h="262184">
                <a:tc>
                  <a:txBody>
                    <a:bodyPr/>
                    <a:lstStyle/>
                    <a:p>
                      <a:pPr algn="ctr" fontAlgn="b"/>
                      <a:r>
                        <a:rPr lang="en-US" sz="14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400" b="0" i="0" u="none" strike="noStrike" dirty="0">
                          <a:solidFill>
                            <a:srgbClr val="000000"/>
                          </a:solidFill>
                          <a:effectLst/>
                          <a:latin typeface="Calibri" panose="020F0502020204030204" pitchFamily="34" charset="0"/>
                        </a:rPr>
                        <a:t>PRINCETON ISD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2,259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1,560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1,143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2,693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9,392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3836014"/>
                  </a:ext>
                </a:extLst>
              </a:tr>
              <a:tr h="262184">
                <a:tc>
                  <a:txBody>
                    <a:bodyPr/>
                    <a:lstStyle/>
                    <a:p>
                      <a:pPr algn="ctr" fontAlgn="b"/>
                      <a:r>
                        <a:rPr lang="en-US" sz="1400" b="0" i="0" u="none" strike="noStrike">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400" b="0" i="0" u="none" strike="noStrike">
                          <a:solidFill>
                            <a:srgbClr val="000000"/>
                          </a:solidFill>
                          <a:effectLst/>
                          <a:latin typeface="Calibri" panose="020F0502020204030204" pitchFamily="34" charset="0"/>
                        </a:rPr>
                        <a:t>ROYSE CITY ISD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1,813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1,525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1,007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2,040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8,595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85235326"/>
                  </a:ext>
                </a:extLst>
              </a:tr>
              <a:tr h="262184">
                <a:tc>
                  <a:txBody>
                    <a:bodyPr/>
                    <a:lstStyle/>
                    <a:p>
                      <a:pPr algn="ctr" fontAlgn="b"/>
                      <a:r>
                        <a:rPr lang="en-US" sz="14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400" b="0" i="0" u="none" strike="noStrike">
                          <a:solidFill>
                            <a:srgbClr val="000000"/>
                          </a:solidFill>
                          <a:effectLst/>
                          <a:latin typeface="Calibri" panose="020F0502020204030204" pitchFamily="34" charset="0"/>
                        </a:rPr>
                        <a:t>CROWLEY ISD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1,423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1,224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710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1,961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16,812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33376623"/>
                  </a:ext>
                </a:extLst>
              </a:tr>
              <a:tr h="262184">
                <a:tc>
                  <a:txBody>
                    <a:bodyPr/>
                    <a:lstStyle/>
                    <a:p>
                      <a:pPr algn="ctr" fontAlgn="b"/>
                      <a:r>
                        <a:rPr lang="en-US" sz="1400" b="1"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BE3A6"/>
                    </a:solidFill>
                  </a:tcPr>
                </a:tc>
                <a:tc>
                  <a:txBody>
                    <a:bodyPr/>
                    <a:lstStyle/>
                    <a:p>
                      <a:pPr algn="l" fontAlgn="b"/>
                      <a:r>
                        <a:rPr lang="en-US" sz="1400" b="1" i="0" u="none" strike="noStrike" dirty="0">
                          <a:solidFill>
                            <a:srgbClr val="000000"/>
                          </a:solidFill>
                          <a:effectLst/>
                          <a:latin typeface="Calibri" panose="020F0502020204030204" pitchFamily="34" charset="0"/>
                        </a:rPr>
                        <a:t>EAGLE MT-SAGINAW ISD*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BE3A6"/>
                    </a:solidFill>
                  </a:tcPr>
                </a:tc>
                <a:tc>
                  <a:txBody>
                    <a:bodyPr/>
                    <a:lstStyle/>
                    <a:p>
                      <a:pPr algn="ctr" fontAlgn="b"/>
                      <a:r>
                        <a:rPr lang="en-US" sz="1400" b="1" i="0" u="none" strike="noStrike" dirty="0">
                          <a:solidFill>
                            <a:srgbClr val="000000"/>
                          </a:solidFill>
                          <a:effectLst/>
                          <a:latin typeface="Calibri" panose="020F0502020204030204" pitchFamily="34" charset="0"/>
                        </a:rPr>
                        <a:t>1,192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BE3A6"/>
                    </a:solidFill>
                  </a:tcPr>
                </a:tc>
                <a:tc>
                  <a:txBody>
                    <a:bodyPr/>
                    <a:lstStyle/>
                    <a:p>
                      <a:pPr algn="ctr" fontAlgn="b"/>
                      <a:r>
                        <a:rPr lang="en-US" sz="1400" b="1" i="0" u="none" strike="noStrike" dirty="0">
                          <a:solidFill>
                            <a:srgbClr val="000000"/>
                          </a:solidFill>
                          <a:effectLst/>
                          <a:latin typeface="Calibri" panose="020F0502020204030204" pitchFamily="34" charset="0"/>
                        </a:rPr>
                        <a:t>1,151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BE3A6"/>
                    </a:solidFill>
                  </a:tcPr>
                </a:tc>
                <a:tc>
                  <a:txBody>
                    <a:bodyPr/>
                    <a:lstStyle/>
                    <a:p>
                      <a:pPr algn="ctr" fontAlgn="b"/>
                      <a:r>
                        <a:rPr lang="en-US" sz="1400" b="1" i="0" u="none" strike="noStrike" dirty="0">
                          <a:solidFill>
                            <a:srgbClr val="000000"/>
                          </a:solidFill>
                          <a:effectLst/>
                          <a:latin typeface="Calibri" panose="020F0502020204030204" pitchFamily="34" charset="0"/>
                        </a:rPr>
                        <a:t>692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BE3A6"/>
                    </a:solidFill>
                  </a:tcPr>
                </a:tc>
                <a:tc>
                  <a:txBody>
                    <a:bodyPr/>
                    <a:lstStyle/>
                    <a:p>
                      <a:pPr algn="ctr" fontAlgn="b"/>
                      <a:r>
                        <a:rPr lang="en-US" sz="1400" b="1" i="0" u="none" strike="noStrike" dirty="0">
                          <a:solidFill>
                            <a:srgbClr val="000000"/>
                          </a:solidFill>
                          <a:effectLst/>
                          <a:latin typeface="Calibri" panose="020F0502020204030204" pitchFamily="34" charset="0"/>
                        </a:rPr>
                        <a:t>2,063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BE3A6"/>
                    </a:solidFill>
                  </a:tcPr>
                </a:tc>
                <a:tc>
                  <a:txBody>
                    <a:bodyPr/>
                    <a:lstStyle/>
                    <a:p>
                      <a:pPr algn="ctr" fontAlgn="b"/>
                      <a:r>
                        <a:rPr lang="en-US" sz="1400" b="1" i="0" u="none" strike="noStrike" dirty="0">
                          <a:solidFill>
                            <a:srgbClr val="000000"/>
                          </a:solidFill>
                          <a:effectLst/>
                          <a:latin typeface="Calibri" panose="020F0502020204030204" pitchFamily="34" charset="0"/>
                        </a:rPr>
                        <a:t>19,526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BE3A6"/>
                    </a:solidFill>
                  </a:tcPr>
                </a:tc>
                <a:extLst>
                  <a:ext uri="{0D108BD9-81ED-4DB2-BD59-A6C34878D82A}">
                    <a16:rowId xmlns:a16="http://schemas.microsoft.com/office/drawing/2014/main" val="64414998"/>
                  </a:ext>
                </a:extLst>
              </a:tr>
              <a:tr h="262184">
                <a:tc>
                  <a:txBody>
                    <a:bodyPr/>
                    <a:lstStyle/>
                    <a:p>
                      <a:pPr algn="ctr" fontAlgn="b"/>
                      <a:r>
                        <a:rPr lang="en-US" sz="1400" b="0" i="0" u="none" strike="noStrike">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400" b="0" i="0" u="none" strike="noStrike">
                          <a:solidFill>
                            <a:srgbClr val="000000"/>
                          </a:solidFill>
                          <a:effectLst/>
                          <a:latin typeface="Calibri" panose="020F0502020204030204" pitchFamily="34" charset="0"/>
                        </a:rPr>
                        <a:t>CRANDALL ISD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1,136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516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1,492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13,844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5358640"/>
                  </a:ext>
                </a:extLst>
              </a:tr>
              <a:tr h="262184">
                <a:tc>
                  <a:txBody>
                    <a:bodyPr/>
                    <a:lstStyle/>
                    <a:p>
                      <a:pPr algn="ctr" fontAlgn="b"/>
                      <a:r>
                        <a:rPr lang="en-US" sz="14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400" b="0" i="0" u="none" strike="noStrike">
                          <a:solidFill>
                            <a:srgbClr val="000000"/>
                          </a:solidFill>
                          <a:effectLst/>
                          <a:latin typeface="Calibri" panose="020F0502020204030204" pitchFamily="34" charset="0"/>
                        </a:rPr>
                        <a:t>ROCKWALL ISD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1,434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1,044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2,273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9,199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60721910"/>
                  </a:ext>
                </a:extLst>
              </a:tr>
              <a:tr h="262184">
                <a:tc>
                  <a:txBody>
                    <a:bodyPr/>
                    <a:lstStyle/>
                    <a:p>
                      <a:pPr algn="ctr" fontAlgn="b"/>
                      <a:r>
                        <a:rPr lang="en-US" sz="1400" b="0" i="0" u="none" strike="noStrike">
                          <a:solidFill>
                            <a:srgbClr val="000000"/>
                          </a:solidFill>
                          <a:effectLst/>
                          <a:latin typeface="Calibri" panose="020F050202020403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400" b="0" i="0" u="none" strike="noStrike">
                          <a:solidFill>
                            <a:srgbClr val="000000"/>
                          </a:solidFill>
                          <a:effectLst/>
                          <a:latin typeface="Calibri" panose="020F0502020204030204" pitchFamily="34" charset="0"/>
                        </a:rPr>
                        <a:t>MIDLOTHIAN ISD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1,457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1,039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1,208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20,348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42658443"/>
                  </a:ext>
                </a:extLst>
              </a:tr>
              <a:tr h="274595">
                <a:tc>
                  <a:txBody>
                    <a:bodyPr/>
                    <a:lstStyle/>
                    <a:p>
                      <a:pPr algn="ctr" fontAlgn="b"/>
                      <a:r>
                        <a:rPr lang="en-US" sz="1400" b="0" i="0" u="none" strike="noStrike">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400" b="0" i="0" u="none" strike="noStrike">
                          <a:solidFill>
                            <a:srgbClr val="000000"/>
                          </a:solidFill>
                          <a:effectLst/>
                          <a:latin typeface="Calibri" panose="020F0502020204030204" pitchFamily="34" charset="0"/>
                        </a:rPr>
                        <a:t>ANNA ISD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1,030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641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841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7,634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89204320"/>
                  </a:ext>
                </a:extLst>
              </a:tr>
              <a:tr h="262184">
                <a:tc>
                  <a:txBody>
                    <a:bodyPr/>
                    <a:lstStyle/>
                    <a:p>
                      <a:pPr algn="ctr" fontAlgn="b"/>
                      <a:r>
                        <a:rPr lang="en-US" sz="1400" b="0" i="0" u="none" strike="noStrike">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400" b="0" i="0" u="none" strike="noStrike">
                          <a:solidFill>
                            <a:srgbClr val="000000"/>
                          </a:solidFill>
                          <a:effectLst/>
                          <a:latin typeface="Calibri" panose="020F0502020204030204" pitchFamily="34" charset="0"/>
                        </a:rPr>
                        <a:t>MCKINNEY ISD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1,358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1,009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873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1,683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14,404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73446751"/>
                  </a:ext>
                </a:extLst>
              </a:tr>
              <a:tr h="262184">
                <a:tc>
                  <a:txBody>
                    <a:bodyPr/>
                    <a:lstStyle/>
                    <a:p>
                      <a:pPr algn="ctr" fontAlgn="b"/>
                      <a:r>
                        <a:rPr lang="en-US" sz="1400" b="0" i="0" u="none" strike="noStrike">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400" b="0" i="0" u="none" strike="noStrike">
                          <a:solidFill>
                            <a:srgbClr val="000000"/>
                          </a:solidFill>
                          <a:effectLst/>
                          <a:latin typeface="Calibri" panose="020F0502020204030204" pitchFamily="34" charset="0"/>
                        </a:rPr>
                        <a:t>COMMUNITY ISD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1,377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976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867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768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8,604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30455659"/>
                  </a:ext>
                </a:extLst>
              </a:tr>
              <a:tr h="262184">
                <a:tc>
                  <a:txBody>
                    <a:bodyPr/>
                    <a:lstStyle/>
                    <a:p>
                      <a:pPr algn="ctr" fontAlgn="b"/>
                      <a:r>
                        <a:rPr lang="en-US" sz="1400" b="0" i="0" u="none" strike="noStrike">
                          <a:solidFill>
                            <a:srgbClr val="000000"/>
                          </a:solidFill>
                          <a:effectLst/>
                          <a:latin typeface="Calibri" panose="020F050202020403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400" b="0" i="0" u="none" strike="noStrike">
                          <a:solidFill>
                            <a:srgbClr val="000000"/>
                          </a:solidFill>
                          <a:effectLst/>
                          <a:latin typeface="Calibri" panose="020F0502020204030204" pitchFamily="34" charset="0"/>
                        </a:rPr>
                        <a:t>MANSFIELD ISD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1,275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962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961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1,739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6,557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34433335"/>
                  </a:ext>
                </a:extLst>
              </a:tr>
              <a:tr h="262184">
                <a:tc>
                  <a:txBody>
                    <a:bodyPr/>
                    <a:lstStyle/>
                    <a:p>
                      <a:pPr algn="ctr" fontAlgn="b"/>
                      <a:r>
                        <a:rPr lang="en-US" sz="1400" b="0" i="0" u="none" strike="noStrike">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400" b="0" i="0" u="none" strike="noStrike">
                          <a:solidFill>
                            <a:srgbClr val="000000"/>
                          </a:solidFill>
                          <a:effectLst/>
                          <a:latin typeface="Calibri" panose="020F0502020204030204" pitchFamily="34" charset="0"/>
                        </a:rPr>
                        <a:t>WAXAHACHIE ISD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1,139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957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734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1,036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22,278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28356640"/>
                  </a:ext>
                </a:extLst>
              </a:tr>
              <a:tr h="262184">
                <a:tc>
                  <a:txBody>
                    <a:bodyPr/>
                    <a:lstStyle/>
                    <a:p>
                      <a:pPr algn="ctr" fontAlgn="b"/>
                      <a:r>
                        <a:rPr lang="en-US" sz="1400" b="0" i="0" u="none" strike="noStrike">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400" b="0" i="0" u="none" strike="noStrike">
                          <a:solidFill>
                            <a:srgbClr val="000000"/>
                          </a:solidFill>
                          <a:effectLst/>
                          <a:latin typeface="Calibri" panose="020F0502020204030204" pitchFamily="34" charset="0"/>
                        </a:rPr>
                        <a:t>AUBREY ISD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1,175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943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810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1,292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5,733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57588451"/>
                  </a:ext>
                </a:extLst>
              </a:tr>
              <a:tr h="262184">
                <a:tc>
                  <a:txBody>
                    <a:bodyPr/>
                    <a:lstStyle/>
                    <a:p>
                      <a:pPr algn="ctr" fontAlgn="b"/>
                      <a:r>
                        <a:rPr lang="en-US" sz="1400" b="0" i="0" u="none" strike="noStrike">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400" b="0" i="0" u="none" strike="noStrike">
                          <a:solidFill>
                            <a:srgbClr val="000000"/>
                          </a:solidFill>
                          <a:effectLst/>
                          <a:latin typeface="Calibri" panose="020F0502020204030204" pitchFamily="34" charset="0"/>
                        </a:rPr>
                        <a:t>LEWISVILLE ISD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1,194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918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963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1,568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2,373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11145953"/>
                  </a:ext>
                </a:extLst>
              </a:tr>
            </a:tbl>
          </a:graphicData>
        </a:graphic>
      </p:graphicFrame>
    </p:spTree>
    <p:extLst>
      <p:ext uri="{BB962C8B-B14F-4D97-AF65-F5344CB8AC3E}">
        <p14:creationId xmlns:p14="http://schemas.microsoft.com/office/powerpoint/2010/main" val="3213427137"/>
      </p:ext>
    </p:extLst>
  </p:cSld>
  <p:clrMapOvr>
    <a:masterClrMapping/>
  </p:clrMapOvr>
</p:sld>
</file>

<file path=ppt/theme/theme1.xml><?xml version="1.0" encoding="utf-8"?>
<a:theme xmlns:a="http://schemas.openxmlformats.org/drawingml/2006/main" name="Cover_Page">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CA5449B3-C696-6F4B-8031-590B77DE0FEE}"/>
    </a:ext>
  </a:extLst>
</a:theme>
</file>

<file path=ppt/theme/theme10.xml><?xml version="1.0" encoding="utf-8"?>
<a:theme xmlns:a="http://schemas.openxmlformats.org/drawingml/2006/main" name="Light_Red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20D0B511-F191-1B43-83EA-F20C48B08DAA}"/>
    </a:ext>
  </a:extLst>
</a:theme>
</file>

<file path=ppt/theme/theme11.xml><?xml version="1.0" encoding="utf-8"?>
<a:theme xmlns:a="http://schemas.openxmlformats.org/drawingml/2006/main" name="Dark_Tan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3F9D0DB9-DDF7-C94E-8B35-22718C1188B9}"/>
    </a:ext>
  </a:extLst>
</a:theme>
</file>

<file path=ppt/theme/theme12.xml><?xml version="1.0" encoding="utf-8"?>
<a:theme xmlns:a="http://schemas.openxmlformats.org/drawingml/2006/main" name="Dark_Purple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2F7E8D85-D5BD-AD46-ABDF-43AA6736D2B7}"/>
    </a:ext>
  </a:extLst>
</a:theme>
</file>

<file path=ppt/theme/theme13.xml><?xml version="1.0" encoding="utf-8"?>
<a:theme xmlns:a="http://schemas.openxmlformats.org/drawingml/2006/main" name="Light_Red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AF33E5F8-6E30-0A4D-B3E6-1E916BEDA1A8}"/>
    </a:ext>
  </a:extLst>
</a:theme>
</file>

<file path=ppt/theme/theme14.xml><?xml version="1.0" encoding="utf-8"?>
<a:theme xmlns:a="http://schemas.openxmlformats.org/drawingml/2006/main" name="Medium_Mint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26180658-42C0-1544-BA91-AE2367A19EE0}"/>
    </a:ext>
  </a:extLst>
</a:theme>
</file>

<file path=ppt/theme/theme1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Mint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9C25F6E4-4841-994B-9D40-CE4FA450349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8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E8E7279-D4F8-FC4F-B681-E560348A9B67}"/>
    </a:ext>
  </a:extLst>
</a:theme>
</file>

<file path=ppt/theme/theme3.xml><?xml version="1.0" encoding="utf-8"?>
<a:theme xmlns:a="http://schemas.openxmlformats.org/drawingml/2006/main" name="2_White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8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E8E7279-D4F8-FC4F-B681-E560348A9B67}"/>
    </a:ext>
  </a:extLst>
</a:theme>
</file>

<file path=ppt/theme/theme4.xml><?xml version="1.0" encoding="utf-8"?>
<a:theme xmlns:a="http://schemas.openxmlformats.org/drawingml/2006/main" name="1_White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8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E8E7279-D4F8-FC4F-B681-E560348A9B67}"/>
    </a:ext>
  </a:extLst>
</a:theme>
</file>

<file path=ppt/theme/theme5.xml><?xml version="1.0" encoding="utf-8"?>
<a:theme xmlns:a="http://schemas.openxmlformats.org/drawingml/2006/main" name="Mint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9C25F6E4-4841-994B-9D40-CE4FA450349A}"/>
    </a:ext>
  </a:extLst>
</a:theme>
</file>

<file path=ppt/theme/theme6.xml><?xml version="1.0" encoding="utf-8"?>
<a:theme xmlns:a="http://schemas.openxmlformats.org/drawingml/2006/main" name="Tan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8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CA72F5D1-38A2-9041-A122-43B87DE93B44}"/>
    </a:ext>
  </a:extLst>
</a:theme>
</file>

<file path=ppt/theme/theme7.xml><?xml version="1.0" encoding="utf-8"?>
<a:theme xmlns:a="http://schemas.openxmlformats.org/drawingml/2006/main" name="1_Mint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9C25F6E4-4841-994B-9D40-CE4FA450349A}"/>
    </a:ext>
  </a:extLst>
</a:theme>
</file>

<file path=ppt/theme/theme8.xml><?xml version="1.0" encoding="utf-8"?>
<a:theme xmlns:a="http://schemas.openxmlformats.org/drawingml/2006/main" name="Mint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0D1FDDD-CCAF-E140-BB9E-E70AFA386FDD}"/>
    </a:ext>
  </a:extLst>
</a:theme>
</file>

<file path=ppt/theme/theme9.xml><?xml version="1.0" encoding="utf-8"?>
<a:theme xmlns:a="http://schemas.openxmlformats.org/drawingml/2006/main" name="1_Mint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0D1FDDD-CCAF-E140-BB9E-E70AFA386FDD}"/>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Zonda_PPT_Template_Official</Template>
  <TotalTime>14860</TotalTime>
  <Words>3108</Words>
  <Application>Microsoft Office PowerPoint</Application>
  <PresentationFormat>Widescreen</PresentationFormat>
  <Paragraphs>1969</Paragraphs>
  <Slides>23</Slides>
  <Notes>4</Notes>
  <HiddenSlides>0</HiddenSlides>
  <MMClips>0</MMClips>
  <ScaleCrop>false</ScaleCrop>
  <HeadingPairs>
    <vt:vector size="6" baseType="variant">
      <vt:variant>
        <vt:lpstr>Fonts Used</vt:lpstr>
      </vt:variant>
      <vt:variant>
        <vt:i4>8</vt:i4>
      </vt:variant>
      <vt:variant>
        <vt:lpstr>Theme</vt:lpstr>
      </vt:variant>
      <vt:variant>
        <vt:i4>17</vt:i4>
      </vt:variant>
      <vt:variant>
        <vt:lpstr>Slide Titles</vt:lpstr>
      </vt:variant>
      <vt:variant>
        <vt:i4>23</vt:i4>
      </vt:variant>
    </vt:vector>
  </HeadingPairs>
  <TitlesOfParts>
    <vt:vector size="48" baseType="lpstr">
      <vt:lpstr>.Hiragino Kaku Gothic Interface W3</vt:lpstr>
      <vt:lpstr>Arial</vt:lpstr>
      <vt:lpstr>Calibri</vt:lpstr>
      <vt:lpstr>GT Walsheim Bold</vt:lpstr>
      <vt:lpstr>GT Walsheim Regular</vt:lpstr>
      <vt:lpstr>GT Walsheim Regular Oblique</vt:lpstr>
      <vt:lpstr>Nib Pro Regular</vt:lpstr>
      <vt:lpstr>Wingdings</vt:lpstr>
      <vt:lpstr>Cover_Page</vt:lpstr>
      <vt:lpstr>White_Mosaic</vt:lpstr>
      <vt:lpstr>2_White_Mosaic</vt:lpstr>
      <vt:lpstr>1_White_Mosaic</vt:lpstr>
      <vt:lpstr>Mint_Pattern</vt:lpstr>
      <vt:lpstr>Tan_Pattern</vt:lpstr>
      <vt:lpstr>1_Mint_Pattern</vt:lpstr>
      <vt:lpstr>Mint_Mosaic</vt:lpstr>
      <vt:lpstr>1_Mint_Mosaic</vt:lpstr>
      <vt:lpstr>Light_Red_Mosaic</vt:lpstr>
      <vt:lpstr>Dark_Tan_Mosaic</vt:lpstr>
      <vt:lpstr>Dark_Purple_Pattern</vt:lpstr>
      <vt:lpstr>Light_Red_Pattern</vt:lpstr>
      <vt:lpstr>Medium_Mint_Pattern</vt:lpstr>
      <vt:lpstr>1_Custom Design</vt:lpstr>
      <vt:lpstr>3_Custom Design</vt:lpstr>
      <vt:lpstr>2_Mint_Pattern</vt:lpstr>
      <vt:lpstr>PowerPoint Presentation</vt:lpstr>
      <vt:lpstr>Local Economic Conditions</vt:lpstr>
      <vt:lpstr>Local Economic News- The Beltmill and The Square Mixed-Used Developments </vt:lpstr>
      <vt:lpstr>PowerPoint Presentation</vt:lpstr>
      <vt:lpstr>PowerPoint Presentation</vt:lpstr>
      <vt:lpstr>PowerPoint Presentation</vt:lpstr>
      <vt:lpstr> EMS ISD Housing Market Analysis</vt:lpstr>
      <vt:lpstr> EMS ISD Housing Market Analysis</vt:lpstr>
      <vt:lpstr>DFW New Home Ranking Report ISD Ranked by Annual Closings – 1Q22</vt:lpstr>
      <vt:lpstr>District New Home Starts and Closings</vt:lpstr>
      <vt:lpstr>PowerPoint Presentation</vt:lpstr>
      <vt:lpstr>PowerPoint Presentation</vt:lpstr>
      <vt:lpstr>PowerPoint Presentation</vt:lpstr>
      <vt:lpstr>District Housing Overview by Elementary Zone</vt:lpstr>
      <vt:lpstr>District Housing Overview</vt:lpstr>
      <vt:lpstr>Residential Activity</vt:lpstr>
      <vt:lpstr>Residential Activity</vt:lpstr>
      <vt:lpstr>District Multi-Family Housing Overview</vt:lpstr>
      <vt:lpstr>PowerPoint Presentation</vt:lpstr>
      <vt:lpstr>Ten Year Forecast by Grade Level</vt:lpstr>
      <vt:lpstr>Ten Year Forecast by Elementary Campus</vt:lpstr>
      <vt:lpstr>Ten Year Forecast by Secondary Campus</vt:lpstr>
      <vt:lpstr>Key Takeaways </vt:lpstr>
    </vt:vector>
  </TitlesOfParts>
  <Company>Hanley Wood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Angie Templeton</dc:creator>
  <cp:lastModifiedBy>Alisa Harner</cp:lastModifiedBy>
  <cp:revision>306</cp:revision>
  <cp:lastPrinted>2022-02-04T19:51:01Z</cp:lastPrinted>
  <dcterms:created xsi:type="dcterms:W3CDTF">2021-01-11T21:11:59Z</dcterms:created>
  <dcterms:modified xsi:type="dcterms:W3CDTF">2022-05-17T17:16:54Z</dcterms:modified>
</cp:coreProperties>
</file>